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58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ssys289.ks.internt\havetshus\Skolverksamhet\Marine%20Mammals\Rose%20mapp\%23%20Tyskland%20Grupp%202%20-%20Plast%20i%20havet\BILD%20p&#229;%20nedbrytningstid%20av%20skr&#228;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ssys289.ks.internt\havetshus\Skolverksamhet\Marine%20Mammals\Rose%20mapp\%23%20Tyskland%20Grupp%202%20-%20Plast%20i%20havet\BILD%20p&#229;%20nedbrytningstid%20av%20skr&#228;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ssys289.ks.internt\havetshus\Skolverksamhet\Marine%20Mammals\Rose%20mapp\%23%20Tyskland%20Grupp%202%20-%20Plast%20i%20havet\BILD%20p&#229;%20nedbrytningstid%20av%20skr&#228;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kssys289.ks.internt\havetshus\Skolverksamhet\Marine%20Mammals\Rose%20mapp\%23%20Tyskland%20Grupp%202%20-%20Plast%20i%20havet\BILD%20p&#229;%20nedbrytningstid%20av%20skr&#228;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kssys289.ks.internt\havetshus\Skolverksamhet\Marine%20Mammals\Rose%20mapp\%23%20Tyskland%20Grupp%202%20-%20Plast%20i%20havet\BILD%20p&#229;%20nedbrytningstid%20av%20skr&#228;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kssys289.ks.internt\havetshus\Skolverksamhet\Marine%20Mammals\Rose%20mapp\%23%20Tyskland%20Grupp%202%20-%20Plast%20i%20havet\BILD%20p&#229;%20nedbrytningstid%20av%20skr&#228;p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sv-SE" sz="40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sv-SE" sz="4000" b="1" i="0" u="none" strike="noStrike" kern="1200" spc="100" baseline="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Hur lång tid tar det att brytas </a:t>
            </a:r>
            <a:r>
              <a:rPr lang="sv-SE" sz="4000" b="1" i="0" u="none" strike="noStrike" kern="1200" spc="100" baseline="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ner i havet?</a:t>
            </a:r>
            <a:endParaRPr lang="sv-SE" sz="4000" b="1" i="0" u="none" strike="noStrike" kern="1200" spc="100" baseline="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sv-SE" sz="400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gradFill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</c:dPt>
          <c:cat>
            <c:strRef>
              <c:f>Blad1!$B$3:$B$11</c:f>
              <c:strCache>
                <c:ptCount val="9"/>
                <c:pt idx="0">
                  <c:v>2-4 Veckor</c:v>
                </c:pt>
                <c:pt idx="1">
                  <c:v>1-5 Mån</c:v>
                </c:pt>
                <c:pt idx="2">
                  <c:v>1-5 år</c:v>
                </c:pt>
                <c:pt idx="3">
                  <c:v>10-20 år</c:v>
                </c:pt>
                <c:pt idx="4">
                  <c:v>20-25 år</c:v>
                </c:pt>
                <c:pt idx="5">
                  <c:v>50 år</c:v>
                </c:pt>
                <c:pt idx="6">
                  <c:v>200 år</c:v>
                </c:pt>
                <c:pt idx="7">
                  <c:v>450 år</c:v>
                </c:pt>
                <c:pt idx="8">
                  <c:v>600 år</c:v>
                </c:pt>
              </c:strCache>
            </c:strRef>
          </c:cat>
          <c:val>
            <c:numRef>
              <c:f>Blad1!$C$3:$C$11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25</c:v>
                </c:pt>
                <c:pt idx="4">
                  <c:v>35</c:v>
                </c:pt>
                <c:pt idx="5">
                  <c:v>55</c:v>
                </c:pt>
                <c:pt idx="6">
                  <c:v>75</c:v>
                </c:pt>
                <c:pt idx="7">
                  <c:v>105</c:v>
                </c:pt>
                <c:pt idx="8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59598872"/>
        <c:axId val="259599264"/>
      </c:barChart>
      <c:catAx>
        <c:axId val="25959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59599264"/>
        <c:crosses val="autoZero"/>
        <c:auto val="1"/>
        <c:lblAlgn val="ctr"/>
        <c:lblOffset val="100"/>
        <c:noMultiLvlLbl val="0"/>
      </c:catAx>
      <c:valAx>
        <c:axId val="259599264"/>
        <c:scaling>
          <c:orientation val="minMax"/>
          <c:max val="1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9598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sv-SE" sz="40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sv-SE" sz="4000" b="1" i="0" u="none" strike="noStrike" kern="1200" spc="100" baseline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Hur lång tid tar det att brytas </a:t>
            </a:r>
            <a:r>
              <a:rPr lang="sv-SE" sz="4000" b="1" i="0" u="none" strike="noStrike" kern="1200" spc="100" baseline="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ner i havet?</a:t>
            </a:r>
            <a:endParaRPr lang="sv-SE" sz="4000" b="1" i="0" u="none" strike="noStrike" kern="1200" spc="100" baseline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sv-SE" sz="400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Blad1!$B$3:$B$11</c:f>
              <c:strCache>
                <c:ptCount val="9"/>
                <c:pt idx="0">
                  <c:v>2-4 Veckor</c:v>
                </c:pt>
                <c:pt idx="1">
                  <c:v>1-5 Mån</c:v>
                </c:pt>
                <c:pt idx="2">
                  <c:v>1-5 år</c:v>
                </c:pt>
                <c:pt idx="3">
                  <c:v>10-20 år</c:v>
                </c:pt>
                <c:pt idx="4">
                  <c:v>20-25 år</c:v>
                </c:pt>
                <c:pt idx="5">
                  <c:v>50 år</c:v>
                </c:pt>
                <c:pt idx="6">
                  <c:v>200 år</c:v>
                </c:pt>
                <c:pt idx="7">
                  <c:v>450 år</c:v>
                </c:pt>
                <c:pt idx="8">
                  <c:v>600 år</c:v>
                </c:pt>
              </c:strCache>
            </c:strRef>
          </c:cat>
          <c:val>
            <c:numRef>
              <c:f>Blad1!$C$3:$C$11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25</c:v>
                </c:pt>
                <c:pt idx="4">
                  <c:v>35</c:v>
                </c:pt>
                <c:pt idx="5">
                  <c:v>55</c:v>
                </c:pt>
                <c:pt idx="6">
                  <c:v>75</c:v>
                </c:pt>
                <c:pt idx="7">
                  <c:v>105</c:v>
                </c:pt>
                <c:pt idx="8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06007048"/>
        <c:axId val="306004304"/>
      </c:barChart>
      <c:catAx>
        <c:axId val="30600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6004304"/>
        <c:crosses val="autoZero"/>
        <c:auto val="1"/>
        <c:lblAlgn val="ctr"/>
        <c:lblOffset val="100"/>
        <c:noMultiLvlLbl val="0"/>
      </c:catAx>
      <c:valAx>
        <c:axId val="306004304"/>
        <c:scaling>
          <c:orientation val="minMax"/>
          <c:max val="11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00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sv-SE" sz="4000" dirty="0">
                <a:solidFill>
                  <a:schemeClr val="bg1"/>
                </a:solidFill>
              </a:rPr>
              <a:t>Hur lång tid tar det att brytas </a:t>
            </a:r>
            <a:r>
              <a:rPr lang="sv-SE" sz="4000" dirty="0" smtClean="0">
                <a:solidFill>
                  <a:schemeClr val="bg1"/>
                </a:solidFill>
              </a:rPr>
              <a:t>ner i havet?</a:t>
            </a:r>
            <a:endParaRPr lang="sv-SE" sz="40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Blad1!$B$3:$B$11</c:f>
              <c:strCache>
                <c:ptCount val="9"/>
                <c:pt idx="0">
                  <c:v>2-4 Veckor</c:v>
                </c:pt>
                <c:pt idx="1">
                  <c:v>1-5 Mån</c:v>
                </c:pt>
                <c:pt idx="2">
                  <c:v>1-5 år</c:v>
                </c:pt>
                <c:pt idx="3">
                  <c:v>10-20 år</c:v>
                </c:pt>
                <c:pt idx="4">
                  <c:v>20-25 år</c:v>
                </c:pt>
                <c:pt idx="5">
                  <c:v>50 år</c:v>
                </c:pt>
                <c:pt idx="6">
                  <c:v>200 år</c:v>
                </c:pt>
                <c:pt idx="7">
                  <c:v>450 år</c:v>
                </c:pt>
                <c:pt idx="8">
                  <c:v>600 år</c:v>
                </c:pt>
              </c:strCache>
            </c:strRef>
          </c:cat>
          <c:val>
            <c:numRef>
              <c:f>Blad1!$C$3:$C$11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25</c:v>
                </c:pt>
                <c:pt idx="4">
                  <c:v>35</c:v>
                </c:pt>
                <c:pt idx="5">
                  <c:v>55</c:v>
                </c:pt>
                <c:pt idx="6">
                  <c:v>75</c:v>
                </c:pt>
                <c:pt idx="7">
                  <c:v>105</c:v>
                </c:pt>
                <c:pt idx="8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06008224"/>
        <c:axId val="306002736"/>
      </c:barChart>
      <c:catAx>
        <c:axId val="30600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6002736"/>
        <c:crosses val="autoZero"/>
        <c:auto val="1"/>
        <c:lblAlgn val="ctr"/>
        <c:lblOffset val="100"/>
        <c:noMultiLvlLbl val="0"/>
      </c:catAx>
      <c:valAx>
        <c:axId val="306002736"/>
        <c:scaling>
          <c:orientation val="minMax"/>
          <c:max val="11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00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sv-SE" sz="40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Hur lång tid tar det att brytas </a:t>
            </a:r>
            <a:r>
              <a:rPr lang="sv-SE" sz="40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ner i havet?</a:t>
            </a:r>
            <a:endParaRPr lang="sv-SE" sz="4000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Blad1!$B$3:$B$11</c:f>
              <c:strCache>
                <c:ptCount val="9"/>
                <c:pt idx="0">
                  <c:v>2-4 Veckor</c:v>
                </c:pt>
                <c:pt idx="1">
                  <c:v>1-5 Mån</c:v>
                </c:pt>
                <c:pt idx="2">
                  <c:v>1-5 år</c:v>
                </c:pt>
                <c:pt idx="3">
                  <c:v>10-20 år</c:v>
                </c:pt>
                <c:pt idx="4">
                  <c:v>20-25 år</c:v>
                </c:pt>
                <c:pt idx="5">
                  <c:v>50 år</c:v>
                </c:pt>
                <c:pt idx="6">
                  <c:v>200 år</c:v>
                </c:pt>
                <c:pt idx="7">
                  <c:v>450 år</c:v>
                </c:pt>
                <c:pt idx="8">
                  <c:v>600 år</c:v>
                </c:pt>
              </c:strCache>
            </c:strRef>
          </c:cat>
          <c:val>
            <c:numRef>
              <c:f>Blad1!$C$3:$C$11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25</c:v>
                </c:pt>
                <c:pt idx="4">
                  <c:v>35</c:v>
                </c:pt>
                <c:pt idx="5">
                  <c:v>55</c:v>
                </c:pt>
                <c:pt idx="6">
                  <c:v>75</c:v>
                </c:pt>
                <c:pt idx="7">
                  <c:v>105</c:v>
                </c:pt>
                <c:pt idx="8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06008616"/>
        <c:axId val="306005480"/>
      </c:barChart>
      <c:catAx>
        <c:axId val="30600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6005480"/>
        <c:crosses val="autoZero"/>
        <c:auto val="1"/>
        <c:lblAlgn val="ctr"/>
        <c:lblOffset val="100"/>
        <c:noMultiLvlLbl val="0"/>
      </c:catAx>
      <c:valAx>
        <c:axId val="306005480"/>
        <c:scaling>
          <c:orientation val="minMax"/>
          <c:max val="11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00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sv-SE" dirty="0">
                <a:solidFill>
                  <a:schemeClr val="tx1"/>
                </a:solidFill>
              </a:rPr>
              <a:t>Hur lång tid tar det att brytas </a:t>
            </a:r>
            <a:r>
              <a:rPr lang="sv-SE" dirty="0" smtClean="0">
                <a:solidFill>
                  <a:schemeClr val="tx1"/>
                </a:solidFill>
              </a:rPr>
              <a:t>ner i havet?</a:t>
            </a:r>
            <a:endParaRPr lang="sv-SE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Blad1!$B$3:$B$11</c:f>
              <c:strCache>
                <c:ptCount val="9"/>
                <c:pt idx="0">
                  <c:v>2-4 Veckor</c:v>
                </c:pt>
                <c:pt idx="1">
                  <c:v>1-5 Mån</c:v>
                </c:pt>
                <c:pt idx="2">
                  <c:v>1-5 år</c:v>
                </c:pt>
                <c:pt idx="3">
                  <c:v>10-20 år</c:v>
                </c:pt>
                <c:pt idx="4">
                  <c:v>20-25 år</c:v>
                </c:pt>
                <c:pt idx="5">
                  <c:v>50 år</c:v>
                </c:pt>
                <c:pt idx="6">
                  <c:v>200 år</c:v>
                </c:pt>
                <c:pt idx="7">
                  <c:v>450 år</c:v>
                </c:pt>
                <c:pt idx="8">
                  <c:v>600 år</c:v>
                </c:pt>
              </c:strCache>
            </c:strRef>
          </c:cat>
          <c:val>
            <c:numRef>
              <c:f>Blad1!$C$3:$C$11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25</c:v>
                </c:pt>
                <c:pt idx="4">
                  <c:v>35</c:v>
                </c:pt>
                <c:pt idx="5">
                  <c:v>55</c:v>
                </c:pt>
                <c:pt idx="6">
                  <c:v>75</c:v>
                </c:pt>
                <c:pt idx="7">
                  <c:v>105</c:v>
                </c:pt>
                <c:pt idx="8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06009008"/>
        <c:axId val="306002344"/>
      </c:barChart>
      <c:catAx>
        <c:axId val="30600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6002344"/>
        <c:crosses val="autoZero"/>
        <c:auto val="1"/>
        <c:lblAlgn val="ctr"/>
        <c:lblOffset val="100"/>
        <c:noMultiLvlLbl val="0"/>
      </c:catAx>
      <c:valAx>
        <c:axId val="306002344"/>
        <c:scaling>
          <c:orientation val="minMax"/>
          <c:max val="11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00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sz="2400">
                <a:solidFill>
                  <a:schemeClr val="tx1"/>
                </a:solidFill>
              </a:rPr>
              <a:t>Hur lång tid tar det att brytas ner?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gradFill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</c:dPt>
          <c:cat>
            <c:strRef>
              <c:f>Blad1!$B$3:$B$11</c:f>
              <c:strCache>
                <c:ptCount val="9"/>
                <c:pt idx="0">
                  <c:v>2-4 Veckor</c:v>
                </c:pt>
                <c:pt idx="1">
                  <c:v>1-5 Mån</c:v>
                </c:pt>
                <c:pt idx="2">
                  <c:v>1-5 år</c:v>
                </c:pt>
                <c:pt idx="3">
                  <c:v>10-20 år</c:v>
                </c:pt>
                <c:pt idx="4">
                  <c:v>20-25 år</c:v>
                </c:pt>
                <c:pt idx="5">
                  <c:v>50 år</c:v>
                </c:pt>
                <c:pt idx="6">
                  <c:v>200 år</c:v>
                </c:pt>
                <c:pt idx="7">
                  <c:v>450 år</c:v>
                </c:pt>
                <c:pt idx="8">
                  <c:v>600 år</c:v>
                </c:pt>
              </c:strCache>
            </c:strRef>
          </c:cat>
          <c:val>
            <c:numRef>
              <c:f>Blad1!$C$3:$C$11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25</c:v>
                </c:pt>
                <c:pt idx="4">
                  <c:v>35</c:v>
                </c:pt>
                <c:pt idx="5">
                  <c:v>55</c:v>
                </c:pt>
                <c:pt idx="6">
                  <c:v>75</c:v>
                </c:pt>
                <c:pt idx="7">
                  <c:v>105</c:v>
                </c:pt>
                <c:pt idx="8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06003912"/>
        <c:axId val="305050024"/>
      </c:barChart>
      <c:catAx>
        <c:axId val="30600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5050024"/>
        <c:crosses val="autoZero"/>
        <c:auto val="1"/>
        <c:lblAlgn val="ctr"/>
        <c:lblOffset val="100"/>
        <c:noMultiLvlLbl val="0"/>
      </c:catAx>
      <c:valAx>
        <c:axId val="305050024"/>
        <c:scaling>
          <c:orientation val="minMax"/>
          <c:max val="1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0039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0.44822</cdr:x>
      <cdr:y>0.56443</cdr:y>
    </cdr:from>
    <cdr:to>
      <cdr:x>0.51348</cdr:x>
      <cdr:y>0.61464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5464645" y="3870830"/>
          <a:ext cx="795647" cy="34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v-SE" sz="1800" dirty="0" smtClean="0"/>
            <a:t>Tuggummi</a:t>
          </a:r>
          <a:endParaRPr lang="sv-SE" sz="1800" dirty="0"/>
        </a:p>
      </cdr:txBody>
    </cdr:sp>
  </cdr:relSizeAnchor>
  <cdr:relSizeAnchor xmlns:cdr="http://schemas.openxmlformats.org/drawingml/2006/chartDrawing">
    <cdr:from>
      <cdr:x>0.23011</cdr:x>
      <cdr:y>0.72513</cdr:y>
    </cdr:from>
    <cdr:to>
      <cdr:x>0.29537</cdr:x>
      <cdr:y>0.77535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805496" y="4972937"/>
          <a:ext cx="795647" cy="34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800" dirty="0" smtClean="0"/>
            <a:t>Cigarettfimp</a:t>
          </a:r>
          <a:endParaRPr lang="sv-SE" sz="1800" dirty="0"/>
        </a:p>
      </cdr:txBody>
    </cdr:sp>
  </cdr:relSizeAnchor>
  <cdr:relSizeAnchor xmlns:cdr="http://schemas.openxmlformats.org/drawingml/2006/chartDrawing">
    <cdr:from>
      <cdr:x>0.56817</cdr:x>
      <cdr:y>0.2949</cdr:y>
    </cdr:from>
    <cdr:to>
      <cdr:x>0.63343</cdr:x>
      <cdr:y>0.34512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6927128" y="2022441"/>
          <a:ext cx="795647" cy="34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800" dirty="0" smtClean="0"/>
            <a:t>Frigolit</a:t>
          </a:r>
          <a:endParaRPr lang="sv-SE" sz="1800" dirty="0"/>
        </a:p>
      </cdr:txBody>
    </cdr:sp>
  </cdr:relSizeAnchor>
  <cdr:relSizeAnchor xmlns:cdr="http://schemas.openxmlformats.org/drawingml/2006/chartDrawing">
    <cdr:from>
      <cdr:x>0.13906</cdr:x>
      <cdr:y>0.74425</cdr:y>
    </cdr:from>
    <cdr:to>
      <cdr:x>0.20432</cdr:x>
      <cdr:y>0.79447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695382" y="5104091"/>
          <a:ext cx="795647" cy="34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800" dirty="0" smtClean="0"/>
            <a:t>Bomull</a:t>
          </a:r>
          <a:endParaRPr lang="sv-SE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50A5-A3B9-4871-B904-5A10EBC6DD9D}" type="datetimeFigureOut">
              <a:rPr lang="sv-SE" smtClean="0"/>
              <a:t>2017-08-15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CA2-2B99-4A4C-9ED3-699BA8C410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94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50A5-A3B9-4871-B904-5A10EBC6DD9D}" type="datetimeFigureOut">
              <a:rPr lang="sv-SE" smtClean="0"/>
              <a:t>2017-08-15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CA2-2B99-4A4C-9ED3-699BA8C410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31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50A5-A3B9-4871-B904-5A10EBC6DD9D}" type="datetimeFigureOut">
              <a:rPr lang="sv-SE" smtClean="0"/>
              <a:t>2017-08-15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CA2-2B99-4A4C-9ED3-699BA8C410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61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50A5-A3B9-4871-B904-5A10EBC6DD9D}" type="datetimeFigureOut">
              <a:rPr lang="sv-SE" smtClean="0"/>
              <a:t>2017-08-15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CA2-2B99-4A4C-9ED3-699BA8C410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83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50A5-A3B9-4871-B904-5A10EBC6DD9D}" type="datetimeFigureOut">
              <a:rPr lang="sv-SE" smtClean="0"/>
              <a:t>2017-08-15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CA2-2B99-4A4C-9ED3-699BA8C410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87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50A5-A3B9-4871-B904-5A10EBC6DD9D}" type="datetimeFigureOut">
              <a:rPr lang="sv-SE" smtClean="0"/>
              <a:t>2017-08-15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CA2-2B99-4A4C-9ED3-699BA8C410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666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50A5-A3B9-4871-B904-5A10EBC6DD9D}" type="datetimeFigureOut">
              <a:rPr lang="sv-SE" smtClean="0"/>
              <a:t>2017-08-15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CA2-2B99-4A4C-9ED3-699BA8C410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1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50A5-A3B9-4871-B904-5A10EBC6DD9D}" type="datetimeFigureOut">
              <a:rPr lang="sv-SE" smtClean="0"/>
              <a:t>2017-08-15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CA2-2B99-4A4C-9ED3-699BA8C410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18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50A5-A3B9-4871-B904-5A10EBC6DD9D}" type="datetimeFigureOut">
              <a:rPr lang="sv-SE" smtClean="0"/>
              <a:t>2017-08-15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CA2-2B99-4A4C-9ED3-699BA8C410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211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50A5-A3B9-4871-B904-5A10EBC6DD9D}" type="datetimeFigureOut">
              <a:rPr lang="sv-SE" smtClean="0"/>
              <a:t>2017-08-15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CA2-2B99-4A4C-9ED3-699BA8C410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95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50A5-A3B9-4871-B904-5A10EBC6DD9D}" type="datetimeFigureOut">
              <a:rPr lang="sv-SE" smtClean="0"/>
              <a:t>2017-08-15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CA2-2B99-4A4C-9ED3-699BA8C410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82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50A5-A3B9-4871-B904-5A10EBC6DD9D}" type="datetimeFigureOut">
              <a:rPr lang="sv-SE" smtClean="0"/>
              <a:t>2017-08-15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E3CA2-2B99-4A4C-9ED3-699BA8C410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574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774610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9910354" y="6642556"/>
            <a:ext cx="228164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800" b="1" dirty="0" smtClean="0"/>
              <a:t>Källa: </a:t>
            </a:r>
            <a:r>
              <a:rPr lang="sv-SE" sz="800" i="1" dirty="0" smtClean="0"/>
              <a:t>World Ocean Review 1, </a:t>
            </a:r>
            <a:r>
              <a:rPr lang="sv-SE" sz="800" i="1" dirty="0" err="1" smtClean="0"/>
              <a:t>Maribus</a:t>
            </a:r>
            <a:r>
              <a:rPr lang="sv-SE" sz="800" i="1" dirty="0" smtClean="0"/>
              <a:t>, 2010, p87</a:t>
            </a:r>
            <a:endParaRPr lang="sv-SE" sz="800" i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" y="70944"/>
            <a:ext cx="994301" cy="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714070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9910354" y="6642556"/>
            <a:ext cx="2281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solidFill>
                  <a:schemeClr val="bg1"/>
                </a:solidFill>
              </a:rPr>
              <a:t>Källa: </a:t>
            </a:r>
            <a:r>
              <a:rPr lang="sv-SE" sz="800" i="1" dirty="0" smtClean="0">
                <a:solidFill>
                  <a:schemeClr val="bg1"/>
                </a:solidFill>
              </a:rPr>
              <a:t>World Ocean Review 1, </a:t>
            </a:r>
            <a:r>
              <a:rPr lang="sv-SE" sz="800" i="1" dirty="0" err="1" smtClean="0">
                <a:solidFill>
                  <a:schemeClr val="bg1"/>
                </a:solidFill>
              </a:rPr>
              <a:t>Maribus</a:t>
            </a:r>
            <a:r>
              <a:rPr lang="sv-SE" sz="800" i="1" dirty="0" smtClean="0">
                <a:solidFill>
                  <a:schemeClr val="bg1"/>
                </a:solidFill>
              </a:rPr>
              <a:t>, 2010, p87</a:t>
            </a:r>
            <a:endParaRPr lang="sv-SE" sz="800" i="1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" y="70944"/>
            <a:ext cx="994301" cy="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915563"/>
              </p:ext>
            </p:extLst>
          </p:nvPr>
        </p:nvGraphicFramePr>
        <p:xfrm>
          <a:off x="296562" y="0"/>
          <a:ext cx="1189543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9910354" y="6642556"/>
            <a:ext cx="2281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solidFill>
                  <a:schemeClr val="bg1"/>
                </a:solidFill>
              </a:rPr>
              <a:t>Källa: </a:t>
            </a:r>
            <a:r>
              <a:rPr lang="sv-SE" sz="800" i="1" dirty="0" smtClean="0">
                <a:solidFill>
                  <a:schemeClr val="bg1"/>
                </a:solidFill>
              </a:rPr>
              <a:t>World Ocean Review 1, </a:t>
            </a:r>
            <a:r>
              <a:rPr lang="sv-SE" sz="800" i="1" dirty="0" err="1" smtClean="0">
                <a:solidFill>
                  <a:schemeClr val="bg1"/>
                </a:solidFill>
              </a:rPr>
              <a:t>Maribus</a:t>
            </a:r>
            <a:r>
              <a:rPr lang="sv-SE" sz="800" i="1" dirty="0" smtClean="0">
                <a:solidFill>
                  <a:schemeClr val="bg1"/>
                </a:solidFill>
              </a:rPr>
              <a:t>, 2010, p87</a:t>
            </a:r>
            <a:endParaRPr lang="sv-SE" sz="800" i="1" dirty="0">
              <a:solidFill>
                <a:schemeClr val="bg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" y="70944"/>
            <a:ext cx="994301" cy="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270170"/>
          </a:xfrm>
          <a:prstGeom prst="rect">
            <a:avLst/>
          </a:prstGeom>
        </p:spPr>
      </p:pic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499082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9910354" y="6642556"/>
            <a:ext cx="2281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/>
              <a:t>Källa: </a:t>
            </a:r>
            <a:r>
              <a:rPr lang="sv-SE" sz="800" i="1" dirty="0" smtClean="0"/>
              <a:t>World Ocean Review 1, </a:t>
            </a:r>
            <a:r>
              <a:rPr lang="sv-SE" sz="800" i="1" dirty="0" err="1" smtClean="0"/>
              <a:t>Maribus</a:t>
            </a:r>
            <a:r>
              <a:rPr lang="sv-SE" sz="800" i="1" dirty="0" smtClean="0"/>
              <a:t>, 2010, p87</a:t>
            </a:r>
            <a:endParaRPr lang="sv-SE" sz="800" i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" y="70944"/>
            <a:ext cx="994301" cy="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716259"/>
              </p:ext>
            </p:extLst>
          </p:nvPr>
        </p:nvGraphicFramePr>
        <p:xfrm>
          <a:off x="296562" y="0"/>
          <a:ext cx="1189543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9910354" y="6642556"/>
            <a:ext cx="2281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solidFill>
                  <a:schemeClr val="bg1"/>
                </a:solidFill>
              </a:rPr>
              <a:t>Källa: </a:t>
            </a:r>
            <a:r>
              <a:rPr lang="sv-SE" sz="800" i="1" dirty="0" smtClean="0">
                <a:solidFill>
                  <a:schemeClr val="bg1"/>
                </a:solidFill>
              </a:rPr>
              <a:t>World Ocean Review 1, </a:t>
            </a:r>
            <a:r>
              <a:rPr lang="sv-SE" sz="800" i="1" dirty="0" err="1" smtClean="0">
                <a:solidFill>
                  <a:schemeClr val="bg1"/>
                </a:solidFill>
              </a:rPr>
              <a:t>Maribus</a:t>
            </a:r>
            <a:r>
              <a:rPr lang="sv-SE" sz="800" i="1" dirty="0" smtClean="0">
                <a:solidFill>
                  <a:schemeClr val="bg1"/>
                </a:solidFill>
              </a:rPr>
              <a:t>, 2010, p87</a:t>
            </a:r>
            <a:endParaRPr lang="sv-SE" sz="800" i="1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" y="70944"/>
            <a:ext cx="994301" cy="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186756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06" y="3519960"/>
            <a:ext cx="712290" cy="85432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6" y="5105397"/>
            <a:ext cx="777103" cy="58282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96" y="4043022"/>
            <a:ext cx="989400" cy="76549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66" y="4374281"/>
            <a:ext cx="432030" cy="59865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94" y="3762839"/>
            <a:ext cx="1038312" cy="1038312"/>
          </a:xfrm>
          <a:prstGeom prst="rect">
            <a:avLst/>
          </a:prstGeom>
        </p:spPr>
      </p:pic>
      <p:grpSp>
        <p:nvGrpSpPr>
          <p:cNvPr id="12" name="Grupp 11"/>
          <p:cNvGrpSpPr/>
          <p:nvPr/>
        </p:nvGrpSpPr>
        <p:grpSpPr>
          <a:xfrm>
            <a:off x="10963867" y="986009"/>
            <a:ext cx="993912" cy="1522011"/>
            <a:chOff x="10885336" y="43095"/>
            <a:chExt cx="993912" cy="1522011"/>
          </a:xfrm>
        </p:grpSpPr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5336" y="330829"/>
              <a:ext cx="747423" cy="1234277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75"/>
            <a:stretch/>
          </p:blipFill>
          <p:spPr>
            <a:xfrm flipH="1">
              <a:off x="11344939" y="43095"/>
              <a:ext cx="534309" cy="1522011"/>
            </a:xfrm>
            <a:prstGeom prst="rect">
              <a:avLst/>
            </a:prstGeom>
          </p:spPr>
        </p:pic>
      </p:grpSp>
      <p:pic>
        <p:nvPicPr>
          <p:cNvPr id="14" name="Bildobjekt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399" y="400768"/>
            <a:ext cx="598990" cy="920412"/>
          </a:xfrm>
          <a:prstGeom prst="rect">
            <a:avLst/>
          </a:prstGeom>
        </p:spPr>
      </p:pic>
      <p:grpSp>
        <p:nvGrpSpPr>
          <p:cNvPr id="17" name="Grupp 16"/>
          <p:cNvGrpSpPr/>
          <p:nvPr/>
        </p:nvGrpSpPr>
        <p:grpSpPr>
          <a:xfrm flipH="1">
            <a:off x="10589160" y="358189"/>
            <a:ext cx="1356069" cy="619914"/>
            <a:chOff x="8922791" y="508228"/>
            <a:chExt cx="1218616" cy="619914"/>
          </a:xfrm>
        </p:grpSpPr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05172">
              <a:off x="9784590" y="485874"/>
              <a:ext cx="334464" cy="379171"/>
            </a:xfrm>
            <a:prstGeom prst="rect">
              <a:avLst/>
            </a:prstGeom>
          </p:spPr>
        </p:pic>
        <p:sp>
          <p:nvSpPr>
            <p:cNvPr id="16" name="Frihandsfigur 15"/>
            <p:cNvSpPr/>
            <p:nvPr/>
          </p:nvSpPr>
          <p:spPr>
            <a:xfrm>
              <a:off x="8922791" y="555386"/>
              <a:ext cx="874206" cy="572756"/>
            </a:xfrm>
            <a:custGeom>
              <a:avLst/>
              <a:gdLst>
                <a:gd name="connsiteX0" fmla="*/ 497393 w 874206"/>
                <a:gd name="connsiteY0" fmla="*/ 417007 h 572756"/>
                <a:gd name="connsiteX1" fmla="*/ 527538 w 874206"/>
                <a:gd name="connsiteY1" fmla="*/ 371789 h 572756"/>
                <a:gd name="connsiteX2" fmla="*/ 542611 w 874206"/>
                <a:gd name="connsiteY2" fmla="*/ 366765 h 572756"/>
                <a:gd name="connsiteX3" fmla="*/ 552659 w 874206"/>
                <a:gd name="connsiteY3" fmla="*/ 522514 h 572756"/>
                <a:gd name="connsiteX4" fmla="*/ 537586 w 874206"/>
                <a:gd name="connsiteY4" fmla="*/ 557684 h 572756"/>
                <a:gd name="connsiteX5" fmla="*/ 522514 w 874206"/>
                <a:gd name="connsiteY5" fmla="*/ 567732 h 572756"/>
                <a:gd name="connsiteX6" fmla="*/ 507441 w 874206"/>
                <a:gd name="connsiteY6" fmla="*/ 572756 h 572756"/>
                <a:gd name="connsiteX7" fmla="*/ 472272 w 874206"/>
                <a:gd name="connsiteY7" fmla="*/ 567732 h 572756"/>
                <a:gd name="connsiteX8" fmla="*/ 452175 w 874206"/>
                <a:gd name="connsiteY8" fmla="*/ 552659 h 572756"/>
                <a:gd name="connsiteX9" fmla="*/ 432079 w 874206"/>
                <a:gd name="connsiteY9" fmla="*/ 507442 h 572756"/>
                <a:gd name="connsiteX10" fmla="*/ 437103 w 874206"/>
                <a:gd name="connsiteY10" fmla="*/ 432079 h 572756"/>
                <a:gd name="connsiteX11" fmla="*/ 452175 w 874206"/>
                <a:gd name="connsiteY11" fmla="*/ 422031 h 572756"/>
                <a:gd name="connsiteX12" fmla="*/ 482320 w 874206"/>
                <a:gd name="connsiteY12" fmla="*/ 427055 h 572756"/>
                <a:gd name="connsiteX13" fmla="*/ 492369 w 874206"/>
                <a:gd name="connsiteY13" fmla="*/ 437103 h 572756"/>
                <a:gd name="connsiteX14" fmla="*/ 492369 w 874206"/>
                <a:gd name="connsiteY14" fmla="*/ 492369 h 572756"/>
                <a:gd name="connsiteX15" fmla="*/ 482320 w 874206"/>
                <a:gd name="connsiteY15" fmla="*/ 507442 h 572756"/>
                <a:gd name="connsiteX16" fmla="*/ 467248 w 874206"/>
                <a:gd name="connsiteY16" fmla="*/ 512466 h 572756"/>
                <a:gd name="connsiteX17" fmla="*/ 427055 w 874206"/>
                <a:gd name="connsiteY17" fmla="*/ 502418 h 572756"/>
                <a:gd name="connsiteX18" fmla="*/ 417006 w 874206"/>
                <a:gd name="connsiteY18" fmla="*/ 492369 h 572756"/>
                <a:gd name="connsiteX19" fmla="*/ 411982 w 874206"/>
                <a:gd name="connsiteY19" fmla="*/ 391886 h 572756"/>
                <a:gd name="connsiteX20" fmla="*/ 452175 w 874206"/>
                <a:gd name="connsiteY20" fmla="*/ 401934 h 572756"/>
                <a:gd name="connsiteX21" fmla="*/ 381837 w 874206"/>
                <a:gd name="connsiteY21" fmla="*/ 432079 h 572756"/>
                <a:gd name="connsiteX22" fmla="*/ 386861 w 874206"/>
                <a:gd name="connsiteY22" fmla="*/ 361741 h 572756"/>
                <a:gd name="connsiteX23" fmla="*/ 411982 w 874206"/>
                <a:gd name="connsiteY23" fmla="*/ 366765 h 572756"/>
                <a:gd name="connsiteX24" fmla="*/ 396909 w 874206"/>
                <a:gd name="connsiteY24" fmla="*/ 442128 h 572756"/>
                <a:gd name="connsiteX25" fmla="*/ 381837 w 874206"/>
                <a:gd name="connsiteY25" fmla="*/ 447152 h 572756"/>
                <a:gd name="connsiteX26" fmla="*/ 326571 w 874206"/>
                <a:gd name="connsiteY26" fmla="*/ 442128 h 572756"/>
                <a:gd name="connsiteX27" fmla="*/ 321547 w 874206"/>
                <a:gd name="connsiteY27" fmla="*/ 427055 h 572756"/>
                <a:gd name="connsiteX28" fmla="*/ 331595 w 874206"/>
                <a:gd name="connsiteY28" fmla="*/ 356717 h 572756"/>
                <a:gd name="connsiteX29" fmla="*/ 336619 w 874206"/>
                <a:gd name="connsiteY29" fmla="*/ 331596 h 572756"/>
                <a:gd name="connsiteX30" fmla="*/ 361740 w 874206"/>
                <a:gd name="connsiteY30" fmla="*/ 316523 h 572756"/>
                <a:gd name="connsiteX31" fmla="*/ 381837 w 874206"/>
                <a:gd name="connsiteY31" fmla="*/ 321547 h 572756"/>
                <a:gd name="connsiteX32" fmla="*/ 376813 w 874206"/>
                <a:gd name="connsiteY32" fmla="*/ 361741 h 572756"/>
                <a:gd name="connsiteX33" fmla="*/ 371789 w 874206"/>
                <a:gd name="connsiteY33" fmla="*/ 376813 h 572756"/>
                <a:gd name="connsiteX34" fmla="*/ 351692 w 874206"/>
                <a:gd name="connsiteY34" fmla="*/ 381837 h 572756"/>
                <a:gd name="connsiteX35" fmla="*/ 311498 w 874206"/>
                <a:gd name="connsiteY35" fmla="*/ 376813 h 572756"/>
                <a:gd name="connsiteX36" fmla="*/ 336619 w 874206"/>
                <a:gd name="connsiteY36" fmla="*/ 321547 h 572756"/>
                <a:gd name="connsiteX37" fmla="*/ 361740 w 874206"/>
                <a:gd name="connsiteY37" fmla="*/ 326572 h 572756"/>
                <a:gd name="connsiteX38" fmla="*/ 326571 w 874206"/>
                <a:gd name="connsiteY38" fmla="*/ 386862 h 572756"/>
                <a:gd name="connsiteX39" fmla="*/ 291402 w 874206"/>
                <a:gd name="connsiteY39" fmla="*/ 381837 h 572756"/>
                <a:gd name="connsiteX40" fmla="*/ 281353 w 874206"/>
                <a:gd name="connsiteY40" fmla="*/ 366765 h 572756"/>
                <a:gd name="connsiteX41" fmla="*/ 301450 w 874206"/>
                <a:gd name="connsiteY41" fmla="*/ 311499 h 572756"/>
                <a:gd name="connsiteX42" fmla="*/ 321547 w 874206"/>
                <a:gd name="connsiteY42" fmla="*/ 286378 h 572756"/>
                <a:gd name="connsiteX43" fmla="*/ 331595 w 874206"/>
                <a:gd name="connsiteY43" fmla="*/ 271306 h 572756"/>
                <a:gd name="connsiteX44" fmla="*/ 346668 w 874206"/>
                <a:gd name="connsiteY44" fmla="*/ 251209 h 572756"/>
                <a:gd name="connsiteX45" fmla="*/ 376813 w 874206"/>
                <a:gd name="connsiteY45" fmla="*/ 236136 h 572756"/>
                <a:gd name="connsiteX46" fmla="*/ 396909 w 874206"/>
                <a:gd name="connsiteY46" fmla="*/ 226088 h 572756"/>
                <a:gd name="connsiteX47" fmla="*/ 411982 w 874206"/>
                <a:gd name="connsiteY47" fmla="*/ 246185 h 572756"/>
                <a:gd name="connsiteX48" fmla="*/ 411982 w 874206"/>
                <a:gd name="connsiteY48" fmla="*/ 311499 h 572756"/>
                <a:gd name="connsiteX49" fmla="*/ 361740 w 874206"/>
                <a:gd name="connsiteY49" fmla="*/ 296426 h 572756"/>
                <a:gd name="connsiteX50" fmla="*/ 356716 w 874206"/>
                <a:gd name="connsiteY50" fmla="*/ 271306 h 572756"/>
                <a:gd name="connsiteX51" fmla="*/ 376813 w 874206"/>
                <a:gd name="connsiteY51" fmla="*/ 195943 h 572756"/>
                <a:gd name="connsiteX52" fmla="*/ 411982 w 874206"/>
                <a:gd name="connsiteY52" fmla="*/ 200967 h 572756"/>
                <a:gd name="connsiteX53" fmla="*/ 427055 w 874206"/>
                <a:gd name="connsiteY53" fmla="*/ 205991 h 572756"/>
                <a:gd name="connsiteX54" fmla="*/ 432079 w 874206"/>
                <a:gd name="connsiteY54" fmla="*/ 286378 h 572756"/>
                <a:gd name="connsiteX55" fmla="*/ 406958 w 874206"/>
                <a:gd name="connsiteY55" fmla="*/ 301451 h 572756"/>
                <a:gd name="connsiteX56" fmla="*/ 386861 w 874206"/>
                <a:gd name="connsiteY56" fmla="*/ 296426 h 572756"/>
                <a:gd name="connsiteX57" fmla="*/ 391885 w 874206"/>
                <a:gd name="connsiteY57" fmla="*/ 266281 h 572756"/>
                <a:gd name="connsiteX58" fmla="*/ 422030 w 874206"/>
                <a:gd name="connsiteY58" fmla="*/ 241161 h 572756"/>
                <a:gd name="connsiteX59" fmla="*/ 462224 w 874206"/>
                <a:gd name="connsiteY59" fmla="*/ 246185 h 572756"/>
                <a:gd name="connsiteX60" fmla="*/ 477296 w 874206"/>
                <a:gd name="connsiteY60" fmla="*/ 286378 h 572756"/>
                <a:gd name="connsiteX61" fmla="*/ 472272 w 874206"/>
                <a:gd name="connsiteY61" fmla="*/ 351692 h 572756"/>
                <a:gd name="connsiteX62" fmla="*/ 462224 w 874206"/>
                <a:gd name="connsiteY62" fmla="*/ 361741 h 572756"/>
                <a:gd name="connsiteX63" fmla="*/ 432079 w 874206"/>
                <a:gd name="connsiteY63" fmla="*/ 351692 h 572756"/>
                <a:gd name="connsiteX64" fmla="*/ 442127 w 874206"/>
                <a:gd name="connsiteY64" fmla="*/ 276330 h 572756"/>
                <a:gd name="connsiteX65" fmla="*/ 452175 w 874206"/>
                <a:gd name="connsiteY65" fmla="*/ 266281 h 572756"/>
                <a:gd name="connsiteX66" fmla="*/ 472272 w 874206"/>
                <a:gd name="connsiteY66" fmla="*/ 261257 h 572756"/>
                <a:gd name="connsiteX67" fmla="*/ 507441 w 874206"/>
                <a:gd name="connsiteY67" fmla="*/ 296426 h 572756"/>
                <a:gd name="connsiteX68" fmla="*/ 502417 w 874206"/>
                <a:gd name="connsiteY68" fmla="*/ 336620 h 572756"/>
                <a:gd name="connsiteX69" fmla="*/ 482320 w 874206"/>
                <a:gd name="connsiteY69" fmla="*/ 351692 h 572756"/>
                <a:gd name="connsiteX70" fmla="*/ 472272 w 874206"/>
                <a:gd name="connsiteY70" fmla="*/ 361741 h 572756"/>
                <a:gd name="connsiteX71" fmla="*/ 442127 w 874206"/>
                <a:gd name="connsiteY71" fmla="*/ 376813 h 572756"/>
                <a:gd name="connsiteX72" fmla="*/ 422030 w 874206"/>
                <a:gd name="connsiteY72" fmla="*/ 366765 h 572756"/>
                <a:gd name="connsiteX73" fmla="*/ 417006 w 874206"/>
                <a:gd name="connsiteY73" fmla="*/ 341644 h 572756"/>
                <a:gd name="connsiteX74" fmla="*/ 422030 w 874206"/>
                <a:gd name="connsiteY74" fmla="*/ 306475 h 572756"/>
                <a:gd name="connsiteX75" fmla="*/ 472272 w 874206"/>
                <a:gd name="connsiteY75" fmla="*/ 271306 h 572756"/>
                <a:gd name="connsiteX76" fmla="*/ 502417 w 874206"/>
                <a:gd name="connsiteY76" fmla="*/ 276330 h 572756"/>
                <a:gd name="connsiteX77" fmla="*/ 512465 w 874206"/>
                <a:gd name="connsiteY77" fmla="*/ 296426 h 572756"/>
                <a:gd name="connsiteX78" fmla="*/ 497393 w 874206"/>
                <a:gd name="connsiteY78" fmla="*/ 386862 h 572756"/>
                <a:gd name="connsiteX79" fmla="*/ 482320 w 874206"/>
                <a:gd name="connsiteY79" fmla="*/ 391886 h 572756"/>
                <a:gd name="connsiteX80" fmla="*/ 457200 w 874206"/>
                <a:gd name="connsiteY80" fmla="*/ 386862 h 572756"/>
                <a:gd name="connsiteX81" fmla="*/ 462224 w 874206"/>
                <a:gd name="connsiteY81" fmla="*/ 321547 h 572756"/>
                <a:gd name="connsiteX82" fmla="*/ 477296 w 874206"/>
                <a:gd name="connsiteY82" fmla="*/ 316523 h 572756"/>
                <a:gd name="connsiteX83" fmla="*/ 567731 w 874206"/>
                <a:gd name="connsiteY83" fmla="*/ 351692 h 572756"/>
                <a:gd name="connsiteX84" fmla="*/ 562707 w 874206"/>
                <a:gd name="connsiteY84" fmla="*/ 381837 h 572756"/>
                <a:gd name="connsiteX85" fmla="*/ 547635 w 874206"/>
                <a:gd name="connsiteY85" fmla="*/ 311499 h 572756"/>
                <a:gd name="connsiteX86" fmla="*/ 552659 w 874206"/>
                <a:gd name="connsiteY86" fmla="*/ 241161 h 572756"/>
                <a:gd name="connsiteX87" fmla="*/ 557683 w 874206"/>
                <a:gd name="connsiteY87" fmla="*/ 226088 h 572756"/>
                <a:gd name="connsiteX88" fmla="*/ 572756 w 874206"/>
                <a:gd name="connsiteY88" fmla="*/ 216040 h 572756"/>
                <a:gd name="connsiteX89" fmla="*/ 577780 w 874206"/>
                <a:gd name="connsiteY89" fmla="*/ 200967 h 572756"/>
                <a:gd name="connsiteX90" fmla="*/ 617973 w 874206"/>
                <a:gd name="connsiteY90" fmla="*/ 205991 h 572756"/>
                <a:gd name="connsiteX91" fmla="*/ 628022 w 874206"/>
                <a:gd name="connsiteY91" fmla="*/ 221064 h 572756"/>
                <a:gd name="connsiteX92" fmla="*/ 628022 w 874206"/>
                <a:gd name="connsiteY92" fmla="*/ 296426 h 572756"/>
                <a:gd name="connsiteX93" fmla="*/ 597876 w 874206"/>
                <a:gd name="connsiteY93" fmla="*/ 316523 h 572756"/>
                <a:gd name="connsiteX94" fmla="*/ 582804 w 874206"/>
                <a:gd name="connsiteY94" fmla="*/ 296426 h 572756"/>
                <a:gd name="connsiteX95" fmla="*/ 567731 w 874206"/>
                <a:gd name="connsiteY95" fmla="*/ 256233 h 572756"/>
                <a:gd name="connsiteX96" fmla="*/ 572756 w 874206"/>
                <a:gd name="connsiteY96" fmla="*/ 211015 h 572756"/>
                <a:gd name="connsiteX97" fmla="*/ 562707 w 874206"/>
                <a:gd name="connsiteY97" fmla="*/ 286378 h 572756"/>
                <a:gd name="connsiteX98" fmla="*/ 537586 w 874206"/>
                <a:gd name="connsiteY98" fmla="*/ 281354 h 572756"/>
                <a:gd name="connsiteX99" fmla="*/ 507441 w 874206"/>
                <a:gd name="connsiteY99" fmla="*/ 256233 h 572756"/>
                <a:gd name="connsiteX100" fmla="*/ 497393 w 874206"/>
                <a:gd name="connsiteY100" fmla="*/ 236136 h 572756"/>
                <a:gd name="connsiteX101" fmla="*/ 507441 w 874206"/>
                <a:gd name="connsiteY101" fmla="*/ 175846 h 572756"/>
                <a:gd name="connsiteX102" fmla="*/ 517490 w 874206"/>
                <a:gd name="connsiteY102" fmla="*/ 190919 h 572756"/>
                <a:gd name="connsiteX103" fmla="*/ 527538 w 874206"/>
                <a:gd name="connsiteY103" fmla="*/ 226088 h 572756"/>
                <a:gd name="connsiteX104" fmla="*/ 512465 w 874206"/>
                <a:gd name="connsiteY104" fmla="*/ 236136 h 572756"/>
                <a:gd name="connsiteX105" fmla="*/ 427055 w 874206"/>
                <a:gd name="connsiteY105" fmla="*/ 226088 h 572756"/>
                <a:gd name="connsiteX106" fmla="*/ 422030 w 874206"/>
                <a:gd name="connsiteY106" fmla="*/ 211015 h 572756"/>
                <a:gd name="connsiteX107" fmla="*/ 417006 w 874206"/>
                <a:gd name="connsiteY107" fmla="*/ 226088 h 572756"/>
                <a:gd name="connsiteX108" fmla="*/ 401934 w 874206"/>
                <a:gd name="connsiteY108" fmla="*/ 236136 h 572756"/>
                <a:gd name="connsiteX109" fmla="*/ 361740 w 874206"/>
                <a:gd name="connsiteY109" fmla="*/ 266281 h 572756"/>
                <a:gd name="connsiteX110" fmla="*/ 351692 w 874206"/>
                <a:gd name="connsiteY110" fmla="*/ 276330 h 572756"/>
                <a:gd name="connsiteX111" fmla="*/ 326571 w 874206"/>
                <a:gd name="connsiteY111" fmla="*/ 286378 h 572756"/>
                <a:gd name="connsiteX112" fmla="*/ 296426 w 874206"/>
                <a:gd name="connsiteY112" fmla="*/ 311499 h 572756"/>
                <a:gd name="connsiteX113" fmla="*/ 276329 w 874206"/>
                <a:gd name="connsiteY113" fmla="*/ 331596 h 572756"/>
                <a:gd name="connsiteX114" fmla="*/ 241160 w 874206"/>
                <a:gd name="connsiteY114" fmla="*/ 346668 h 572756"/>
                <a:gd name="connsiteX115" fmla="*/ 226087 w 874206"/>
                <a:gd name="connsiteY115" fmla="*/ 356717 h 572756"/>
                <a:gd name="connsiteX116" fmla="*/ 195942 w 874206"/>
                <a:gd name="connsiteY116" fmla="*/ 396910 h 572756"/>
                <a:gd name="connsiteX117" fmla="*/ 180870 w 874206"/>
                <a:gd name="connsiteY117" fmla="*/ 406958 h 572756"/>
                <a:gd name="connsiteX118" fmla="*/ 150725 w 874206"/>
                <a:gd name="connsiteY118" fmla="*/ 417007 h 572756"/>
                <a:gd name="connsiteX119" fmla="*/ 40193 w 874206"/>
                <a:gd name="connsiteY119" fmla="*/ 401934 h 572756"/>
                <a:gd name="connsiteX120" fmla="*/ 25120 w 874206"/>
                <a:gd name="connsiteY120" fmla="*/ 391886 h 572756"/>
                <a:gd name="connsiteX121" fmla="*/ 0 w 874206"/>
                <a:gd name="connsiteY121" fmla="*/ 366765 h 572756"/>
                <a:gd name="connsiteX122" fmla="*/ 15072 w 874206"/>
                <a:gd name="connsiteY122" fmla="*/ 221064 h 572756"/>
                <a:gd name="connsiteX123" fmla="*/ 25120 w 874206"/>
                <a:gd name="connsiteY123" fmla="*/ 211015 h 572756"/>
                <a:gd name="connsiteX124" fmla="*/ 95459 w 874206"/>
                <a:gd name="connsiteY124" fmla="*/ 216040 h 572756"/>
                <a:gd name="connsiteX125" fmla="*/ 110531 w 874206"/>
                <a:gd name="connsiteY125" fmla="*/ 221064 h 572756"/>
                <a:gd name="connsiteX126" fmla="*/ 130628 w 874206"/>
                <a:gd name="connsiteY126" fmla="*/ 241161 h 572756"/>
                <a:gd name="connsiteX127" fmla="*/ 105507 w 874206"/>
                <a:gd name="connsiteY127" fmla="*/ 296426 h 572756"/>
                <a:gd name="connsiteX128" fmla="*/ 90435 w 874206"/>
                <a:gd name="connsiteY128" fmla="*/ 301451 h 572756"/>
                <a:gd name="connsiteX129" fmla="*/ 65314 w 874206"/>
                <a:gd name="connsiteY129" fmla="*/ 296426 h 572756"/>
                <a:gd name="connsiteX130" fmla="*/ 45217 w 874206"/>
                <a:gd name="connsiteY130" fmla="*/ 271306 h 572756"/>
                <a:gd name="connsiteX131" fmla="*/ 55265 w 874206"/>
                <a:gd name="connsiteY131" fmla="*/ 190919 h 572756"/>
                <a:gd name="connsiteX132" fmla="*/ 65314 w 874206"/>
                <a:gd name="connsiteY132" fmla="*/ 175846 h 572756"/>
                <a:gd name="connsiteX133" fmla="*/ 110531 w 874206"/>
                <a:gd name="connsiteY133" fmla="*/ 180870 h 572756"/>
                <a:gd name="connsiteX134" fmla="*/ 165797 w 874206"/>
                <a:gd name="connsiteY134" fmla="*/ 155750 h 572756"/>
                <a:gd name="connsiteX135" fmla="*/ 205991 w 874206"/>
                <a:gd name="connsiteY135" fmla="*/ 170822 h 572756"/>
                <a:gd name="connsiteX136" fmla="*/ 200967 w 874206"/>
                <a:gd name="connsiteY136" fmla="*/ 200967 h 572756"/>
                <a:gd name="connsiteX137" fmla="*/ 165797 w 874206"/>
                <a:gd name="connsiteY137" fmla="*/ 195943 h 572756"/>
                <a:gd name="connsiteX138" fmla="*/ 150725 w 874206"/>
                <a:gd name="connsiteY138" fmla="*/ 185895 h 572756"/>
                <a:gd name="connsiteX139" fmla="*/ 165797 w 874206"/>
                <a:gd name="connsiteY139" fmla="*/ 130629 h 572756"/>
                <a:gd name="connsiteX140" fmla="*/ 190918 w 874206"/>
                <a:gd name="connsiteY140" fmla="*/ 115556 h 572756"/>
                <a:gd name="connsiteX141" fmla="*/ 221063 w 874206"/>
                <a:gd name="connsiteY141" fmla="*/ 95459 h 572756"/>
                <a:gd name="connsiteX142" fmla="*/ 246184 w 874206"/>
                <a:gd name="connsiteY142" fmla="*/ 70339 h 572756"/>
                <a:gd name="connsiteX143" fmla="*/ 306474 w 874206"/>
                <a:gd name="connsiteY143" fmla="*/ 35169 h 572756"/>
                <a:gd name="connsiteX144" fmla="*/ 351692 w 874206"/>
                <a:gd name="connsiteY144" fmla="*/ 15073 h 572756"/>
                <a:gd name="connsiteX145" fmla="*/ 366764 w 874206"/>
                <a:gd name="connsiteY145" fmla="*/ 20097 h 572756"/>
                <a:gd name="connsiteX146" fmla="*/ 401934 w 874206"/>
                <a:gd name="connsiteY146" fmla="*/ 30145 h 572756"/>
                <a:gd name="connsiteX147" fmla="*/ 411982 w 874206"/>
                <a:gd name="connsiteY147" fmla="*/ 105508 h 572756"/>
                <a:gd name="connsiteX148" fmla="*/ 396909 w 874206"/>
                <a:gd name="connsiteY148" fmla="*/ 110532 h 572756"/>
                <a:gd name="connsiteX149" fmla="*/ 371789 w 874206"/>
                <a:gd name="connsiteY149" fmla="*/ 105508 h 572756"/>
                <a:gd name="connsiteX150" fmla="*/ 366764 w 874206"/>
                <a:gd name="connsiteY150" fmla="*/ 85411 h 572756"/>
                <a:gd name="connsiteX151" fmla="*/ 386861 w 874206"/>
                <a:gd name="connsiteY151" fmla="*/ 5024 h 572756"/>
                <a:gd name="connsiteX152" fmla="*/ 401934 w 874206"/>
                <a:gd name="connsiteY152" fmla="*/ 0 h 572756"/>
                <a:gd name="connsiteX153" fmla="*/ 497393 w 874206"/>
                <a:gd name="connsiteY153" fmla="*/ 10048 h 572756"/>
                <a:gd name="connsiteX154" fmla="*/ 537586 w 874206"/>
                <a:gd name="connsiteY154" fmla="*/ 30145 h 572756"/>
                <a:gd name="connsiteX155" fmla="*/ 547635 w 874206"/>
                <a:gd name="connsiteY155" fmla="*/ 45218 h 572756"/>
                <a:gd name="connsiteX156" fmla="*/ 572756 w 874206"/>
                <a:gd name="connsiteY156" fmla="*/ 65314 h 572756"/>
                <a:gd name="connsiteX157" fmla="*/ 577780 w 874206"/>
                <a:gd name="connsiteY157" fmla="*/ 80387 h 572756"/>
                <a:gd name="connsiteX158" fmla="*/ 572756 w 874206"/>
                <a:gd name="connsiteY158" fmla="*/ 140677 h 572756"/>
                <a:gd name="connsiteX159" fmla="*/ 532562 w 874206"/>
                <a:gd name="connsiteY159" fmla="*/ 110532 h 572756"/>
                <a:gd name="connsiteX160" fmla="*/ 537586 w 874206"/>
                <a:gd name="connsiteY160" fmla="*/ 95459 h 572756"/>
                <a:gd name="connsiteX161" fmla="*/ 547635 w 874206"/>
                <a:gd name="connsiteY161" fmla="*/ 85411 h 572756"/>
                <a:gd name="connsiteX162" fmla="*/ 572756 w 874206"/>
                <a:gd name="connsiteY162" fmla="*/ 55266 h 572756"/>
                <a:gd name="connsiteX163" fmla="*/ 592852 w 874206"/>
                <a:gd name="connsiteY163" fmla="*/ 50242 h 572756"/>
                <a:gd name="connsiteX164" fmla="*/ 607925 w 874206"/>
                <a:gd name="connsiteY164" fmla="*/ 55266 h 572756"/>
                <a:gd name="connsiteX165" fmla="*/ 612949 w 874206"/>
                <a:gd name="connsiteY165" fmla="*/ 70339 h 572756"/>
                <a:gd name="connsiteX166" fmla="*/ 633046 w 874206"/>
                <a:gd name="connsiteY166" fmla="*/ 110532 h 572756"/>
                <a:gd name="connsiteX167" fmla="*/ 628022 w 874206"/>
                <a:gd name="connsiteY167" fmla="*/ 145701 h 572756"/>
                <a:gd name="connsiteX168" fmla="*/ 622997 w 874206"/>
                <a:gd name="connsiteY168" fmla="*/ 160774 h 572756"/>
                <a:gd name="connsiteX169" fmla="*/ 633046 w 874206"/>
                <a:gd name="connsiteY169" fmla="*/ 175846 h 572756"/>
                <a:gd name="connsiteX170" fmla="*/ 658167 w 874206"/>
                <a:gd name="connsiteY170" fmla="*/ 200967 h 572756"/>
                <a:gd name="connsiteX171" fmla="*/ 668215 w 874206"/>
                <a:gd name="connsiteY171" fmla="*/ 231112 h 572756"/>
                <a:gd name="connsiteX172" fmla="*/ 678263 w 874206"/>
                <a:gd name="connsiteY172" fmla="*/ 266281 h 572756"/>
                <a:gd name="connsiteX173" fmla="*/ 683287 w 874206"/>
                <a:gd name="connsiteY173" fmla="*/ 301451 h 572756"/>
                <a:gd name="connsiteX174" fmla="*/ 713433 w 874206"/>
                <a:gd name="connsiteY174" fmla="*/ 291402 h 572756"/>
                <a:gd name="connsiteX175" fmla="*/ 728505 w 874206"/>
                <a:gd name="connsiteY175" fmla="*/ 261257 h 572756"/>
                <a:gd name="connsiteX176" fmla="*/ 738553 w 874206"/>
                <a:gd name="connsiteY176" fmla="*/ 246185 h 572756"/>
                <a:gd name="connsiteX177" fmla="*/ 743578 w 874206"/>
                <a:gd name="connsiteY177" fmla="*/ 231112 h 572756"/>
                <a:gd name="connsiteX178" fmla="*/ 753626 w 874206"/>
                <a:gd name="connsiteY178" fmla="*/ 190919 h 572756"/>
                <a:gd name="connsiteX179" fmla="*/ 758650 w 874206"/>
                <a:gd name="connsiteY179" fmla="*/ 170822 h 572756"/>
                <a:gd name="connsiteX180" fmla="*/ 768698 w 874206"/>
                <a:gd name="connsiteY180" fmla="*/ 125604 h 572756"/>
                <a:gd name="connsiteX181" fmla="*/ 803868 w 874206"/>
                <a:gd name="connsiteY181" fmla="*/ 110532 h 572756"/>
                <a:gd name="connsiteX182" fmla="*/ 849085 w 874206"/>
                <a:gd name="connsiteY182" fmla="*/ 95459 h 572756"/>
                <a:gd name="connsiteX183" fmla="*/ 874206 w 874206"/>
                <a:gd name="connsiteY183" fmla="*/ 90435 h 57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874206" h="572756">
                  <a:moveTo>
                    <a:pt x="497393" y="417007"/>
                  </a:moveTo>
                  <a:cubicBezTo>
                    <a:pt x="509912" y="387794"/>
                    <a:pt x="504187" y="383464"/>
                    <a:pt x="527538" y="371789"/>
                  </a:cubicBezTo>
                  <a:cubicBezTo>
                    <a:pt x="532275" y="369421"/>
                    <a:pt x="537587" y="368440"/>
                    <a:pt x="542611" y="366765"/>
                  </a:cubicBezTo>
                  <a:cubicBezTo>
                    <a:pt x="584157" y="422162"/>
                    <a:pt x="561637" y="383353"/>
                    <a:pt x="552659" y="522514"/>
                  </a:cubicBezTo>
                  <a:cubicBezTo>
                    <a:pt x="551864" y="534841"/>
                    <a:pt x="546487" y="548783"/>
                    <a:pt x="537586" y="557684"/>
                  </a:cubicBezTo>
                  <a:cubicBezTo>
                    <a:pt x="533316" y="561954"/>
                    <a:pt x="527915" y="565032"/>
                    <a:pt x="522514" y="567732"/>
                  </a:cubicBezTo>
                  <a:cubicBezTo>
                    <a:pt x="517777" y="570100"/>
                    <a:pt x="512465" y="571081"/>
                    <a:pt x="507441" y="572756"/>
                  </a:cubicBezTo>
                  <a:cubicBezTo>
                    <a:pt x="495718" y="571081"/>
                    <a:pt x="483401" y="571779"/>
                    <a:pt x="472272" y="567732"/>
                  </a:cubicBezTo>
                  <a:cubicBezTo>
                    <a:pt x="464402" y="564870"/>
                    <a:pt x="457316" y="559269"/>
                    <a:pt x="452175" y="552659"/>
                  </a:cubicBezTo>
                  <a:cubicBezTo>
                    <a:pt x="442002" y="539579"/>
                    <a:pt x="437230" y="522895"/>
                    <a:pt x="432079" y="507442"/>
                  </a:cubicBezTo>
                  <a:cubicBezTo>
                    <a:pt x="433754" y="482321"/>
                    <a:pt x="431337" y="456587"/>
                    <a:pt x="437103" y="432079"/>
                  </a:cubicBezTo>
                  <a:cubicBezTo>
                    <a:pt x="438486" y="426201"/>
                    <a:pt x="446174" y="422698"/>
                    <a:pt x="452175" y="422031"/>
                  </a:cubicBezTo>
                  <a:cubicBezTo>
                    <a:pt x="462300" y="420906"/>
                    <a:pt x="472272" y="425380"/>
                    <a:pt x="482320" y="427055"/>
                  </a:cubicBezTo>
                  <a:cubicBezTo>
                    <a:pt x="485670" y="430404"/>
                    <a:pt x="489932" y="433041"/>
                    <a:pt x="492369" y="437103"/>
                  </a:cubicBezTo>
                  <a:cubicBezTo>
                    <a:pt x="502176" y="453447"/>
                    <a:pt x="496742" y="476337"/>
                    <a:pt x="492369" y="492369"/>
                  </a:cubicBezTo>
                  <a:cubicBezTo>
                    <a:pt x="490780" y="498195"/>
                    <a:pt x="487035" y="503670"/>
                    <a:pt x="482320" y="507442"/>
                  </a:cubicBezTo>
                  <a:cubicBezTo>
                    <a:pt x="478185" y="510750"/>
                    <a:pt x="472272" y="510791"/>
                    <a:pt x="467248" y="512466"/>
                  </a:cubicBezTo>
                  <a:cubicBezTo>
                    <a:pt x="461846" y="511386"/>
                    <a:pt x="434779" y="507053"/>
                    <a:pt x="427055" y="502418"/>
                  </a:cubicBezTo>
                  <a:cubicBezTo>
                    <a:pt x="422993" y="499981"/>
                    <a:pt x="420356" y="495719"/>
                    <a:pt x="417006" y="492369"/>
                  </a:cubicBezTo>
                  <a:cubicBezTo>
                    <a:pt x="407136" y="462759"/>
                    <a:pt x="389312" y="422113"/>
                    <a:pt x="411982" y="391886"/>
                  </a:cubicBezTo>
                  <a:cubicBezTo>
                    <a:pt x="420268" y="380838"/>
                    <a:pt x="438777" y="398585"/>
                    <a:pt x="452175" y="401934"/>
                  </a:cubicBezTo>
                  <a:cubicBezTo>
                    <a:pt x="450010" y="417089"/>
                    <a:pt x="447992" y="514773"/>
                    <a:pt x="381837" y="432079"/>
                  </a:cubicBezTo>
                  <a:cubicBezTo>
                    <a:pt x="367153" y="413724"/>
                    <a:pt x="385186" y="385187"/>
                    <a:pt x="386861" y="361741"/>
                  </a:cubicBezTo>
                  <a:cubicBezTo>
                    <a:pt x="395235" y="363416"/>
                    <a:pt x="409636" y="358554"/>
                    <a:pt x="411982" y="366765"/>
                  </a:cubicBezTo>
                  <a:cubicBezTo>
                    <a:pt x="416814" y="383676"/>
                    <a:pt x="420181" y="428164"/>
                    <a:pt x="396909" y="442128"/>
                  </a:cubicBezTo>
                  <a:cubicBezTo>
                    <a:pt x="392368" y="444853"/>
                    <a:pt x="386861" y="445477"/>
                    <a:pt x="381837" y="447152"/>
                  </a:cubicBezTo>
                  <a:cubicBezTo>
                    <a:pt x="363415" y="445477"/>
                    <a:pt x="344120" y="447978"/>
                    <a:pt x="326571" y="442128"/>
                  </a:cubicBezTo>
                  <a:cubicBezTo>
                    <a:pt x="321547" y="440453"/>
                    <a:pt x="321236" y="432342"/>
                    <a:pt x="321547" y="427055"/>
                  </a:cubicBezTo>
                  <a:cubicBezTo>
                    <a:pt x="322938" y="403412"/>
                    <a:pt x="327901" y="380111"/>
                    <a:pt x="331595" y="356717"/>
                  </a:cubicBezTo>
                  <a:cubicBezTo>
                    <a:pt x="332927" y="348282"/>
                    <a:pt x="333255" y="339445"/>
                    <a:pt x="336619" y="331596"/>
                  </a:cubicBezTo>
                  <a:cubicBezTo>
                    <a:pt x="341217" y="320868"/>
                    <a:pt x="352454" y="319618"/>
                    <a:pt x="361740" y="316523"/>
                  </a:cubicBezTo>
                  <a:cubicBezTo>
                    <a:pt x="368439" y="318198"/>
                    <a:pt x="379653" y="314996"/>
                    <a:pt x="381837" y="321547"/>
                  </a:cubicBezTo>
                  <a:cubicBezTo>
                    <a:pt x="386107" y="334356"/>
                    <a:pt x="379228" y="348457"/>
                    <a:pt x="376813" y="361741"/>
                  </a:cubicBezTo>
                  <a:cubicBezTo>
                    <a:pt x="375866" y="366951"/>
                    <a:pt x="375924" y="373505"/>
                    <a:pt x="371789" y="376813"/>
                  </a:cubicBezTo>
                  <a:cubicBezTo>
                    <a:pt x="366397" y="381127"/>
                    <a:pt x="358391" y="380162"/>
                    <a:pt x="351692" y="381837"/>
                  </a:cubicBezTo>
                  <a:cubicBezTo>
                    <a:pt x="338294" y="380162"/>
                    <a:pt x="318747" y="388204"/>
                    <a:pt x="311498" y="376813"/>
                  </a:cubicBezTo>
                  <a:cubicBezTo>
                    <a:pt x="280927" y="328774"/>
                    <a:pt x="315081" y="326933"/>
                    <a:pt x="336619" y="321547"/>
                  </a:cubicBezTo>
                  <a:cubicBezTo>
                    <a:pt x="344993" y="323222"/>
                    <a:pt x="361031" y="318062"/>
                    <a:pt x="361740" y="326572"/>
                  </a:cubicBezTo>
                  <a:cubicBezTo>
                    <a:pt x="366033" y="378080"/>
                    <a:pt x="353161" y="377998"/>
                    <a:pt x="326571" y="386862"/>
                  </a:cubicBezTo>
                  <a:cubicBezTo>
                    <a:pt x="314848" y="385187"/>
                    <a:pt x="302223" y="386647"/>
                    <a:pt x="291402" y="381837"/>
                  </a:cubicBezTo>
                  <a:cubicBezTo>
                    <a:pt x="285884" y="379385"/>
                    <a:pt x="281954" y="372773"/>
                    <a:pt x="281353" y="366765"/>
                  </a:cubicBezTo>
                  <a:cubicBezTo>
                    <a:pt x="278249" y="335725"/>
                    <a:pt x="285859" y="332289"/>
                    <a:pt x="301450" y="311499"/>
                  </a:cubicBezTo>
                  <a:cubicBezTo>
                    <a:pt x="311231" y="282155"/>
                    <a:pt x="298821" y="309103"/>
                    <a:pt x="321547" y="286378"/>
                  </a:cubicBezTo>
                  <a:cubicBezTo>
                    <a:pt x="325817" y="282109"/>
                    <a:pt x="328085" y="276219"/>
                    <a:pt x="331595" y="271306"/>
                  </a:cubicBezTo>
                  <a:cubicBezTo>
                    <a:pt x="336462" y="264492"/>
                    <a:pt x="340747" y="257130"/>
                    <a:pt x="346668" y="251209"/>
                  </a:cubicBezTo>
                  <a:cubicBezTo>
                    <a:pt x="358735" y="239142"/>
                    <a:pt x="362513" y="242265"/>
                    <a:pt x="376813" y="236136"/>
                  </a:cubicBezTo>
                  <a:cubicBezTo>
                    <a:pt x="383697" y="233186"/>
                    <a:pt x="390210" y="229437"/>
                    <a:pt x="396909" y="226088"/>
                  </a:cubicBezTo>
                  <a:cubicBezTo>
                    <a:pt x="401933" y="232787"/>
                    <a:pt x="408237" y="238695"/>
                    <a:pt x="411982" y="246185"/>
                  </a:cubicBezTo>
                  <a:cubicBezTo>
                    <a:pt x="422266" y="266753"/>
                    <a:pt x="414293" y="290695"/>
                    <a:pt x="411982" y="311499"/>
                  </a:cubicBezTo>
                  <a:cubicBezTo>
                    <a:pt x="400811" y="310103"/>
                    <a:pt x="369505" y="314543"/>
                    <a:pt x="361740" y="296426"/>
                  </a:cubicBezTo>
                  <a:cubicBezTo>
                    <a:pt x="358376" y="288577"/>
                    <a:pt x="358391" y="279679"/>
                    <a:pt x="356716" y="271306"/>
                  </a:cubicBezTo>
                  <a:cubicBezTo>
                    <a:pt x="358168" y="250973"/>
                    <a:pt x="340330" y="195943"/>
                    <a:pt x="376813" y="195943"/>
                  </a:cubicBezTo>
                  <a:cubicBezTo>
                    <a:pt x="388655" y="195943"/>
                    <a:pt x="400259" y="199292"/>
                    <a:pt x="411982" y="200967"/>
                  </a:cubicBezTo>
                  <a:cubicBezTo>
                    <a:pt x="417006" y="202642"/>
                    <a:pt x="423310" y="202246"/>
                    <a:pt x="427055" y="205991"/>
                  </a:cubicBezTo>
                  <a:cubicBezTo>
                    <a:pt x="446772" y="225708"/>
                    <a:pt x="435972" y="268213"/>
                    <a:pt x="432079" y="286378"/>
                  </a:cubicBezTo>
                  <a:cubicBezTo>
                    <a:pt x="429957" y="296279"/>
                    <a:pt x="413474" y="299278"/>
                    <a:pt x="406958" y="301451"/>
                  </a:cubicBezTo>
                  <a:cubicBezTo>
                    <a:pt x="400259" y="299776"/>
                    <a:pt x="389581" y="302773"/>
                    <a:pt x="386861" y="296426"/>
                  </a:cubicBezTo>
                  <a:cubicBezTo>
                    <a:pt x="382848" y="287063"/>
                    <a:pt x="387748" y="275590"/>
                    <a:pt x="391885" y="266281"/>
                  </a:cubicBezTo>
                  <a:cubicBezTo>
                    <a:pt x="395957" y="257120"/>
                    <a:pt x="414024" y="246499"/>
                    <a:pt x="422030" y="241161"/>
                  </a:cubicBezTo>
                  <a:cubicBezTo>
                    <a:pt x="435428" y="242836"/>
                    <a:pt x="450147" y="240147"/>
                    <a:pt x="462224" y="246185"/>
                  </a:cubicBezTo>
                  <a:cubicBezTo>
                    <a:pt x="469731" y="249938"/>
                    <a:pt x="475646" y="279778"/>
                    <a:pt x="477296" y="286378"/>
                  </a:cubicBezTo>
                  <a:cubicBezTo>
                    <a:pt x="475621" y="308149"/>
                    <a:pt x="476554" y="330280"/>
                    <a:pt x="472272" y="351692"/>
                  </a:cubicBezTo>
                  <a:cubicBezTo>
                    <a:pt x="471343" y="356337"/>
                    <a:pt x="466961" y="361741"/>
                    <a:pt x="462224" y="361741"/>
                  </a:cubicBezTo>
                  <a:cubicBezTo>
                    <a:pt x="451632" y="361741"/>
                    <a:pt x="442127" y="355042"/>
                    <a:pt x="432079" y="351692"/>
                  </a:cubicBezTo>
                  <a:cubicBezTo>
                    <a:pt x="423411" y="317019"/>
                    <a:pt x="422509" y="327340"/>
                    <a:pt x="442127" y="276330"/>
                  </a:cubicBezTo>
                  <a:cubicBezTo>
                    <a:pt x="443827" y="271909"/>
                    <a:pt x="447938" y="268399"/>
                    <a:pt x="452175" y="266281"/>
                  </a:cubicBezTo>
                  <a:cubicBezTo>
                    <a:pt x="458351" y="263193"/>
                    <a:pt x="465573" y="262932"/>
                    <a:pt x="472272" y="261257"/>
                  </a:cubicBezTo>
                  <a:cubicBezTo>
                    <a:pt x="506823" y="284292"/>
                    <a:pt x="498598" y="269897"/>
                    <a:pt x="507441" y="296426"/>
                  </a:cubicBezTo>
                  <a:cubicBezTo>
                    <a:pt x="505766" y="309824"/>
                    <a:pt x="508004" y="324328"/>
                    <a:pt x="502417" y="336620"/>
                  </a:cubicBezTo>
                  <a:cubicBezTo>
                    <a:pt x="498952" y="344243"/>
                    <a:pt x="488753" y="346331"/>
                    <a:pt x="482320" y="351692"/>
                  </a:cubicBezTo>
                  <a:cubicBezTo>
                    <a:pt x="478681" y="354725"/>
                    <a:pt x="475971" y="358782"/>
                    <a:pt x="472272" y="361741"/>
                  </a:cubicBezTo>
                  <a:cubicBezTo>
                    <a:pt x="458360" y="372871"/>
                    <a:pt x="458046" y="371507"/>
                    <a:pt x="442127" y="376813"/>
                  </a:cubicBezTo>
                  <a:cubicBezTo>
                    <a:pt x="435428" y="373464"/>
                    <a:pt x="426383" y="372860"/>
                    <a:pt x="422030" y="366765"/>
                  </a:cubicBezTo>
                  <a:cubicBezTo>
                    <a:pt x="417066" y="359816"/>
                    <a:pt x="417006" y="350183"/>
                    <a:pt x="417006" y="341644"/>
                  </a:cubicBezTo>
                  <a:cubicBezTo>
                    <a:pt x="417006" y="329802"/>
                    <a:pt x="416416" y="316902"/>
                    <a:pt x="422030" y="306475"/>
                  </a:cubicBezTo>
                  <a:cubicBezTo>
                    <a:pt x="438376" y="276117"/>
                    <a:pt x="447466" y="277507"/>
                    <a:pt x="472272" y="271306"/>
                  </a:cubicBezTo>
                  <a:cubicBezTo>
                    <a:pt x="482320" y="272981"/>
                    <a:pt x="493778" y="270931"/>
                    <a:pt x="502417" y="276330"/>
                  </a:cubicBezTo>
                  <a:cubicBezTo>
                    <a:pt x="508768" y="280299"/>
                    <a:pt x="512091" y="288946"/>
                    <a:pt x="512465" y="296426"/>
                  </a:cubicBezTo>
                  <a:cubicBezTo>
                    <a:pt x="513246" y="312049"/>
                    <a:pt x="525348" y="370089"/>
                    <a:pt x="497393" y="386862"/>
                  </a:cubicBezTo>
                  <a:cubicBezTo>
                    <a:pt x="492852" y="389587"/>
                    <a:pt x="487344" y="390211"/>
                    <a:pt x="482320" y="391886"/>
                  </a:cubicBezTo>
                  <a:cubicBezTo>
                    <a:pt x="473947" y="390211"/>
                    <a:pt x="463238" y="392900"/>
                    <a:pt x="457200" y="386862"/>
                  </a:cubicBezTo>
                  <a:cubicBezTo>
                    <a:pt x="444308" y="373970"/>
                    <a:pt x="458446" y="328348"/>
                    <a:pt x="462224" y="321547"/>
                  </a:cubicBezTo>
                  <a:cubicBezTo>
                    <a:pt x="464796" y="316918"/>
                    <a:pt x="472272" y="318198"/>
                    <a:pt x="477296" y="316523"/>
                  </a:cubicBezTo>
                  <a:cubicBezTo>
                    <a:pt x="499039" y="320600"/>
                    <a:pt x="563623" y="310611"/>
                    <a:pt x="567731" y="351692"/>
                  </a:cubicBezTo>
                  <a:cubicBezTo>
                    <a:pt x="568745" y="361828"/>
                    <a:pt x="564382" y="371789"/>
                    <a:pt x="562707" y="381837"/>
                  </a:cubicBezTo>
                  <a:cubicBezTo>
                    <a:pt x="557920" y="362689"/>
                    <a:pt x="548205" y="325184"/>
                    <a:pt x="547635" y="311499"/>
                  </a:cubicBezTo>
                  <a:cubicBezTo>
                    <a:pt x="546656" y="288014"/>
                    <a:pt x="549913" y="264506"/>
                    <a:pt x="552659" y="241161"/>
                  </a:cubicBezTo>
                  <a:cubicBezTo>
                    <a:pt x="553278" y="235901"/>
                    <a:pt x="554375" y="230224"/>
                    <a:pt x="557683" y="226088"/>
                  </a:cubicBezTo>
                  <a:cubicBezTo>
                    <a:pt x="561455" y="221373"/>
                    <a:pt x="567732" y="219389"/>
                    <a:pt x="572756" y="216040"/>
                  </a:cubicBezTo>
                  <a:cubicBezTo>
                    <a:pt x="574431" y="211016"/>
                    <a:pt x="574035" y="204712"/>
                    <a:pt x="577780" y="200967"/>
                  </a:cubicBezTo>
                  <a:cubicBezTo>
                    <a:pt x="590156" y="188590"/>
                    <a:pt x="607097" y="201641"/>
                    <a:pt x="617973" y="205991"/>
                  </a:cubicBezTo>
                  <a:cubicBezTo>
                    <a:pt x="621323" y="211015"/>
                    <a:pt x="625902" y="215410"/>
                    <a:pt x="628022" y="221064"/>
                  </a:cubicBezTo>
                  <a:cubicBezTo>
                    <a:pt x="636578" y="243880"/>
                    <a:pt x="633439" y="274758"/>
                    <a:pt x="628022" y="296426"/>
                  </a:cubicBezTo>
                  <a:cubicBezTo>
                    <a:pt x="625830" y="305195"/>
                    <a:pt x="601415" y="314754"/>
                    <a:pt x="597876" y="316523"/>
                  </a:cubicBezTo>
                  <a:cubicBezTo>
                    <a:pt x="592852" y="309824"/>
                    <a:pt x="586871" y="303746"/>
                    <a:pt x="582804" y="296426"/>
                  </a:cubicBezTo>
                  <a:cubicBezTo>
                    <a:pt x="577800" y="287418"/>
                    <a:pt x="571491" y="267511"/>
                    <a:pt x="567731" y="256233"/>
                  </a:cubicBezTo>
                  <a:cubicBezTo>
                    <a:pt x="569406" y="241160"/>
                    <a:pt x="575249" y="196056"/>
                    <a:pt x="572756" y="211015"/>
                  </a:cubicBezTo>
                  <a:cubicBezTo>
                    <a:pt x="568590" y="236014"/>
                    <a:pt x="574041" y="263710"/>
                    <a:pt x="562707" y="286378"/>
                  </a:cubicBezTo>
                  <a:cubicBezTo>
                    <a:pt x="558888" y="294016"/>
                    <a:pt x="545960" y="283029"/>
                    <a:pt x="537586" y="281354"/>
                  </a:cubicBezTo>
                  <a:cubicBezTo>
                    <a:pt x="525568" y="273342"/>
                    <a:pt x="516233" y="268542"/>
                    <a:pt x="507441" y="256233"/>
                  </a:cubicBezTo>
                  <a:cubicBezTo>
                    <a:pt x="503088" y="250138"/>
                    <a:pt x="500742" y="242835"/>
                    <a:pt x="497393" y="236136"/>
                  </a:cubicBezTo>
                  <a:cubicBezTo>
                    <a:pt x="500742" y="216039"/>
                    <a:pt x="499166" y="194464"/>
                    <a:pt x="507441" y="175846"/>
                  </a:cubicBezTo>
                  <a:cubicBezTo>
                    <a:pt x="509894" y="170328"/>
                    <a:pt x="514789" y="185518"/>
                    <a:pt x="517490" y="190919"/>
                  </a:cubicBezTo>
                  <a:cubicBezTo>
                    <a:pt x="521094" y="198127"/>
                    <a:pt x="525928" y="219649"/>
                    <a:pt x="527538" y="226088"/>
                  </a:cubicBezTo>
                  <a:cubicBezTo>
                    <a:pt x="522514" y="229437"/>
                    <a:pt x="518493" y="235781"/>
                    <a:pt x="512465" y="236136"/>
                  </a:cubicBezTo>
                  <a:cubicBezTo>
                    <a:pt x="461961" y="239107"/>
                    <a:pt x="458768" y="236659"/>
                    <a:pt x="427055" y="226088"/>
                  </a:cubicBezTo>
                  <a:cubicBezTo>
                    <a:pt x="425380" y="221064"/>
                    <a:pt x="427326" y="211015"/>
                    <a:pt x="422030" y="211015"/>
                  </a:cubicBezTo>
                  <a:cubicBezTo>
                    <a:pt x="416734" y="211015"/>
                    <a:pt x="420314" y="221952"/>
                    <a:pt x="417006" y="226088"/>
                  </a:cubicBezTo>
                  <a:cubicBezTo>
                    <a:pt x="413234" y="230803"/>
                    <a:pt x="406817" y="232585"/>
                    <a:pt x="401934" y="236136"/>
                  </a:cubicBezTo>
                  <a:cubicBezTo>
                    <a:pt x="388390" y="245986"/>
                    <a:pt x="374817" y="255819"/>
                    <a:pt x="361740" y="266281"/>
                  </a:cubicBezTo>
                  <a:cubicBezTo>
                    <a:pt x="358041" y="269240"/>
                    <a:pt x="355805" y="273980"/>
                    <a:pt x="351692" y="276330"/>
                  </a:cubicBezTo>
                  <a:cubicBezTo>
                    <a:pt x="343862" y="280805"/>
                    <a:pt x="334945" y="283029"/>
                    <a:pt x="326571" y="286378"/>
                  </a:cubicBezTo>
                  <a:cubicBezTo>
                    <a:pt x="274302" y="338647"/>
                    <a:pt x="345390" y="269529"/>
                    <a:pt x="296426" y="311499"/>
                  </a:cubicBezTo>
                  <a:cubicBezTo>
                    <a:pt x="289233" y="317664"/>
                    <a:pt x="283908" y="325912"/>
                    <a:pt x="276329" y="331596"/>
                  </a:cubicBezTo>
                  <a:cubicBezTo>
                    <a:pt x="266395" y="339046"/>
                    <a:pt x="252802" y="342788"/>
                    <a:pt x="241160" y="346668"/>
                  </a:cubicBezTo>
                  <a:cubicBezTo>
                    <a:pt x="236136" y="350018"/>
                    <a:pt x="230063" y="352172"/>
                    <a:pt x="226087" y="356717"/>
                  </a:cubicBezTo>
                  <a:cubicBezTo>
                    <a:pt x="207326" y="378158"/>
                    <a:pt x="212976" y="383283"/>
                    <a:pt x="195942" y="396910"/>
                  </a:cubicBezTo>
                  <a:cubicBezTo>
                    <a:pt x="191227" y="400682"/>
                    <a:pt x="186388" y="404506"/>
                    <a:pt x="180870" y="406958"/>
                  </a:cubicBezTo>
                  <a:cubicBezTo>
                    <a:pt x="171191" y="411260"/>
                    <a:pt x="150725" y="417007"/>
                    <a:pt x="150725" y="417007"/>
                  </a:cubicBezTo>
                  <a:cubicBezTo>
                    <a:pt x="137533" y="416183"/>
                    <a:pt x="65128" y="418556"/>
                    <a:pt x="40193" y="401934"/>
                  </a:cubicBezTo>
                  <a:cubicBezTo>
                    <a:pt x="35169" y="398585"/>
                    <a:pt x="29664" y="395862"/>
                    <a:pt x="25120" y="391886"/>
                  </a:cubicBezTo>
                  <a:cubicBezTo>
                    <a:pt x="16208" y="384088"/>
                    <a:pt x="0" y="366765"/>
                    <a:pt x="0" y="366765"/>
                  </a:cubicBezTo>
                  <a:cubicBezTo>
                    <a:pt x="5024" y="318198"/>
                    <a:pt x="7298" y="269267"/>
                    <a:pt x="15072" y="221064"/>
                  </a:cubicBezTo>
                  <a:cubicBezTo>
                    <a:pt x="15826" y="216388"/>
                    <a:pt x="20392" y="211310"/>
                    <a:pt x="25120" y="211015"/>
                  </a:cubicBezTo>
                  <a:lnTo>
                    <a:pt x="95459" y="216040"/>
                  </a:lnTo>
                  <a:cubicBezTo>
                    <a:pt x="100483" y="217715"/>
                    <a:pt x="106222" y="217986"/>
                    <a:pt x="110531" y="221064"/>
                  </a:cubicBezTo>
                  <a:cubicBezTo>
                    <a:pt x="118240" y="226571"/>
                    <a:pt x="130628" y="241161"/>
                    <a:pt x="130628" y="241161"/>
                  </a:cubicBezTo>
                  <a:cubicBezTo>
                    <a:pt x="124590" y="301540"/>
                    <a:pt x="142066" y="285980"/>
                    <a:pt x="105507" y="296426"/>
                  </a:cubicBezTo>
                  <a:cubicBezTo>
                    <a:pt x="100415" y="297881"/>
                    <a:pt x="95459" y="299776"/>
                    <a:pt x="90435" y="301451"/>
                  </a:cubicBezTo>
                  <a:cubicBezTo>
                    <a:pt x="82061" y="299776"/>
                    <a:pt x="73163" y="299790"/>
                    <a:pt x="65314" y="296426"/>
                  </a:cubicBezTo>
                  <a:cubicBezTo>
                    <a:pt x="58631" y="293562"/>
                    <a:pt x="48160" y="275720"/>
                    <a:pt x="45217" y="271306"/>
                  </a:cubicBezTo>
                  <a:cubicBezTo>
                    <a:pt x="46176" y="258844"/>
                    <a:pt x="44420" y="212608"/>
                    <a:pt x="55265" y="190919"/>
                  </a:cubicBezTo>
                  <a:cubicBezTo>
                    <a:pt x="57966" y="185518"/>
                    <a:pt x="61964" y="180870"/>
                    <a:pt x="65314" y="175846"/>
                  </a:cubicBezTo>
                  <a:lnTo>
                    <a:pt x="110531" y="180870"/>
                  </a:lnTo>
                  <a:cubicBezTo>
                    <a:pt x="155462" y="158406"/>
                    <a:pt x="136514" y="165511"/>
                    <a:pt x="165797" y="155750"/>
                  </a:cubicBezTo>
                  <a:cubicBezTo>
                    <a:pt x="169326" y="156456"/>
                    <a:pt x="203267" y="159928"/>
                    <a:pt x="205991" y="170822"/>
                  </a:cubicBezTo>
                  <a:cubicBezTo>
                    <a:pt x="208462" y="180705"/>
                    <a:pt x="202642" y="190919"/>
                    <a:pt x="200967" y="200967"/>
                  </a:cubicBezTo>
                  <a:cubicBezTo>
                    <a:pt x="189244" y="199292"/>
                    <a:pt x="177140" y="199346"/>
                    <a:pt x="165797" y="195943"/>
                  </a:cubicBezTo>
                  <a:cubicBezTo>
                    <a:pt x="160014" y="194208"/>
                    <a:pt x="150725" y="191933"/>
                    <a:pt x="150725" y="185895"/>
                  </a:cubicBezTo>
                  <a:cubicBezTo>
                    <a:pt x="150725" y="166800"/>
                    <a:pt x="156323" y="147208"/>
                    <a:pt x="165797" y="130629"/>
                  </a:cubicBezTo>
                  <a:cubicBezTo>
                    <a:pt x="170642" y="122150"/>
                    <a:pt x="182679" y="120799"/>
                    <a:pt x="190918" y="115556"/>
                  </a:cubicBezTo>
                  <a:cubicBezTo>
                    <a:pt x="201107" y="109072"/>
                    <a:pt x="211716" y="103106"/>
                    <a:pt x="221063" y="95459"/>
                  </a:cubicBezTo>
                  <a:cubicBezTo>
                    <a:pt x="230228" y="87960"/>
                    <a:pt x="237019" y="77838"/>
                    <a:pt x="246184" y="70339"/>
                  </a:cubicBezTo>
                  <a:cubicBezTo>
                    <a:pt x="272203" y="49051"/>
                    <a:pt x="278061" y="50954"/>
                    <a:pt x="306474" y="35169"/>
                  </a:cubicBezTo>
                  <a:cubicBezTo>
                    <a:pt x="342298" y="15267"/>
                    <a:pt x="294878" y="34010"/>
                    <a:pt x="351692" y="15073"/>
                  </a:cubicBezTo>
                  <a:cubicBezTo>
                    <a:pt x="356716" y="16748"/>
                    <a:pt x="361672" y="18642"/>
                    <a:pt x="366764" y="20097"/>
                  </a:cubicBezTo>
                  <a:cubicBezTo>
                    <a:pt x="410933" y="32716"/>
                    <a:pt x="365788" y="18097"/>
                    <a:pt x="401934" y="30145"/>
                  </a:cubicBezTo>
                  <a:cubicBezTo>
                    <a:pt x="427193" y="55405"/>
                    <a:pt x="429155" y="49697"/>
                    <a:pt x="411982" y="105508"/>
                  </a:cubicBezTo>
                  <a:cubicBezTo>
                    <a:pt x="410424" y="110570"/>
                    <a:pt x="401933" y="108857"/>
                    <a:pt x="396909" y="110532"/>
                  </a:cubicBezTo>
                  <a:cubicBezTo>
                    <a:pt x="388536" y="108857"/>
                    <a:pt x="378349" y="110975"/>
                    <a:pt x="371789" y="105508"/>
                  </a:cubicBezTo>
                  <a:cubicBezTo>
                    <a:pt x="366484" y="101087"/>
                    <a:pt x="366333" y="92303"/>
                    <a:pt x="366764" y="85411"/>
                  </a:cubicBezTo>
                  <a:cubicBezTo>
                    <a:pt x="367049" y="80852"/>
                    <a:pt x="371744" y="20141"/>
                    <a:pt x="386861" y="5024"/>
                  </a:cubicBezTo>
                  <a:cubicBezTo>
                    <a:pt x="390606" y="1279"/>
                    <a:pt x="396910" y="1675"/>
                    <a:pt x="401934" y="0"/>
                  </a:cubicBezTo>
                  <a:cubicBezTo>
                    <a:pt x="406881" y="330"/>
                    <a:pt x="474074" y="332"/>
                    <a:pt x="497393" y="10048"/>
                  </a:cubicBezTo>
                  <a:cubicBezTo>
                    <a:pt x="511220" y="15809"/>
                    <a:pt x="537586" y="30145"/>
                    <a:pt x="537586" y="30145"/>
                  </a:cubicBezTo>
                  <a:cubicBezTo>
                    <a:pt x="540936" y="35169"/>
                    <a:pt x="543365" y="40948"/>
                    <a:pt x="547635" y="45218"/>
                  </a:cubicBezTo>
                  <a:cubicBezTo>
                    <a:pt x="555218" y="52800"/>
                    <a:pt x="565777" y="57172"/>
                    <a:pt x="572756" y="65314"/>
                  </a:cubicBezTo>
                  <a:cubicBezTo>
                    <a:pt x="576203" y="69335"/>
                    <a:pt x="576105" y="75363"/>
                    <a:pt x="577780" y="80387"/>
                  </a:cubicBezTo>
                  <a:cubicBezTo>
                    <a:pt x="576105" y="100484"/>
                    <a:pt x="585354" y="124930"/>
                    <a:pt x="572756" y="140677"/>
                  </a:cubicBezTo>
                  <a:cubicBezTo>
                    <a:pt x="543176" y="177652"/>
                    <a:pt x="533617" y="114752"/>
                    <a:pt x="532562" y="110532"/>
                  </a:cubicBezTo>
                  <a:cubicBezTo>
                    <a:pt x="534237" y="105508"/>
                    <a:pt x="534861" y="100000"/>
                    <a:pt x="537586" y="95459"/>
                  </a:cubicBezTo>
                  <a:cubicBezTo>
                    <a:pt x="540023" y="91397"/>
                    <a:pt x="544516" y="88976"/>
                    <a:pt x="547635" y="85411"/>
                  </a:cubicBezTo>
                  <a:cubicBezTo>
                    <a:pt x="556248" y="75567"/>
                    <a:pt x="562431" y="63296"/>
                    <a:pt x="572756" y="55266"/>
                  </a:cubicBezTo>
                  <a:cubicBezTo>
                    <a:pt x="578206" y="51027"/>
                    <a:pt x="586153" y="51917"/>
                    <a:pt x="592852" y="50242"/>
                  </a:cubicBezTo>
                  <a:cubicBezTo>
                    <a:pt x="597876" y="51917"/>
                    <a:pt x="604180" y="51521"/>
                    <a:pt x="607925" y="55266"/>
                  </a:cubicBezTo>
                  <a:cubicBezTo>
                    <a:pt x="611670" y="59011"/>
                    <a:pt x="610580" y="65602"/>
                    <a:pt x="612949" y="70339"/>
                  </a:cubicBezTo>
                  <a:cubicBezTo>
                    <a:pt x="636679" y="117798"/>
                    <a:pt x="621717" y="76542"/>
                    <a:pt x="633046" y="110532"/>
                  </a:cubicBezTo>
                  <a:cubicBezTo>
                    <a:pt x="631371" y="122255"/>
                    <a:pt x="630345" y="134089"/>
                    <a:pt x="628022" y="145701"/>
                  </a:cubicBezTo>
                  <a:cubicBezTo>
                    <a:pt x="626983" y="150894"/>
                    <a:pt x="622126" y="155550"/>
                    <a:pt x="622997" y="160774"/>
                  </a:cubicBezTo>
                  <a:cubicBezTo>
                    <a:pt x="623990" y="166730"/>
                    <a:pt x="629070" y="171302"/>
                    <a:pt x="633046" y="175846"/>
                  </a:cubicBezTo>
                  <a:cubicBezTo>
                    <a:pt x="640844" y="184758"/>
                    <a:pt x="658167" y="200967"/>
                    <a:pt x="658167" y="200967"/>
                  </a:cubicBezTo>
                  <a:cubicBezTo>
                    <a:pt x="661516" y="211015"/>
                    <a:pt x="665646" y="220836"/>
                    <a:pt x="668215" y="231112"/>
                  </a:cubicBezTo>
                  <a:cubicBezTo>
                    <a:pt x="674523" y="256347"/>
                    <a:pt x="671055" y="244658"/>
                    <a:pt x="678263" y="266281"/>
                  </a:cubicBezTo>
                  <a:cubicBezTo>
                    <a:pt x="679938" y="278004"/>
                    <a:pt x="673650" y="294568"/>
                    <a:pt x="683287" y="301451"/>
                  </a:cubicBezTo>
                  <a:cubicBezTo>
                    <a:pt x="691906" y="307608"/>
                    <a:pt x="713433" y="291402"/>
                    <a:pt x="713433" y="291402"/>
                  </a:cubicBezTo>
                  <a:cubicBezTo>
                    <a:pt x="742228" y="248209"/>
                    <a:pt x="707705" y="302858"/>
                    <a:pt x="728505" y="261257"/>
                  </a:cubicBezTo>
                  <a:cubicBezTo>
                    <a:pt x="731205" y="255856"/>
                    <a:pt x="735853" y="251586"/>
                    <a:pt x="738553" y="246185"/>
                  </a:cubicBezTo>
                  <a:cubicBezTo>
                    <a:pt x="740922" y="241448"/>
                    <a:pt x="742184" y="236222"/>
                    <a:pt x="743578" y="231112"/>
                  </a:cubicBezTo>
                  <a:cubicBezTo>
                    <a:pt x="747212" y="217789"/>
                    <a:pt x="750277" y="204317"/>
                    <a:pt x="753626" y="190919"/>
                  </a:cubicBezTo>
                  <a:cubicBezTo>
                    <a:pt x="755301" y="184220"/>
                    <a:pt x="757515" y="177633"/>
                    <a:pt x="758650" y="170822"/>
                  </a:cubicBezTo>
                  <a:cubicBezTo>
                    <a:pt x="758701" y="170515"/>
                    <a:pt x="763491" y="132113"/>
                    <a:pt x="768698" y="125604"/>
                  </a:cubicBezTo>
                  <a:cubicBezTo>
                    <a:pt x="777927" y="114068"/>
                    <a:pt x="791166" y="114342"/>
                    <a:pt x="803868" y="110532"/>
                  </a:cubicBezTo>
                  <a:cubicBezTo>
                    <a:pt x="803970" y="110502"/>
                    <a:pt x="841499" y="97988"/>
                    <a:pt x="849085" y="95459"/>
                  </a:cubicBezTo>
                  <a:cubicBezTo>
                    <a:pt x="867333" y="89376"/>
                    <a:pt x="858863" y="90435"/>
                    <a:pt x="874206" y="9043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8" name="Bildobjekt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24" y="2508020"/>
            <a:ext cx="429158" cy="696498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22" y="1069448"/>
            <a:ext cx="1235659" cy="1235674"/>
          </a:xfrm>
          <a:prstGeom prst="rect">
            <a:avLst/>
          </a:prstGeom>
        </p:spPr>
      </p:pic>
      <p:sp>
        <p:nvSpPr>
          <p:cNvPr id="22" name="textruta 21"/>
          <p:cNvSpPr txBox="1"/>
          <p:nvPr/>
        </p:nvSpPr>
        <p:spPr>
          <a:xfrm>
            <a:off x="9910354" y="6642556"/>
            <a:ext cx="228164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800" b="1" dirty="0" smtClean="0"/>
              <a:t>Källa: </a:t>
            </a:r>
            <a:r>
              <a:rPr lang="sv-SE" sz="800" i="1" dirty="0" smtClean="0"/>
              <a:t>World Ocean Review 1, </a:t>
            </a:r>
            <a:r>
              <a:rPr lang="sv-SE" sz="800" i="1" dirty="0" err="1" smtClean="0"/>
              <a:t>Maribus</a:t>
            </a:r>
            <a:r>
              <a:rPr lang="sv-SE" sz="800" i="1" dirty="0" smtClean="0"/>
              <a:t>, 2010, p87</a:t>
            </a:r>
            <a:endParaRPr lang="sv-SE" sz="800" i="1" dirty="0"/>
          </a:p>
        </p:txBody>
      </p:sp>
      <p:pic>
        <p:nvPicPr>
          <p:cNvPr id="23" name="Bildobjekt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" y="70944"/>
            <a:ext cx="994301" cy="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140</Words>
  <Application>Microsoft Office PowerPoint</Application>
  <PresentationFormat>Bredbild</PresentationFormat>
  <Paragraphs>16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Lysekils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Martin Stjernstedt</dc:creator>
  <cp:lastModifiedBy>Helen Sköld</cp:lastModifiedBy>
  <cp:revision>18</cp:revision>
  <dcterms:created xsi:type="dcterms:W3CDTF">2017-06-05T09:56:48Z</dcterms:created>
  <dcterms:modified xsi:type="dcterms:W3CDTF">2017-08-15T14:26:28Z</dcterms:modified>
</cp:coreProperties>
</file>